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3.xml" ContentType="application/vnd.openxmlformats-officedocument.theme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4.xml" ContentType="application/vnd.openxmlformats-officedocument.theme+xml"/>
  <Override PartName="/ppt/slideLayouts/slideLayout23.xml" ContentType="application/vnd.openxmlformats-officedocument.presentationml.slideLayout+xml"/>
  <Override PartName="/ppt/theme/theme5.xml" ContentType="application/vnd.openxmlformats-officedocument.theme+xml"/>
  <Override PartName="/ppt/slideLayouts/slideLayout24.xml" ContentType="application/vnd.openxmlformats-officedocument.presentationml.slideLayout+xml"/>
  <Override PartName="/ppt/theme/theme6.xml" ContentType="application/vnd.openxmlformats-officedocument.theme+xml"/>
  <Override PartName="/ppt/theme/theme7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717" r:id="rId1"/>
    <p:sldMasterId id="2147483730" r:id="rId2"/>
    <p:sldMasterId id="2147483704" r:id="rId3"/>
    <p:sldMasterId id="2147483670" r:id="rId4"/>
    <p:sldMasterId id="2147483684" r:id="rId5"/>
    <p:sldMasterId id="2147483736" r:id="rId6"/>
  </p:sldMasterIdLst>
  <p:notesMasterIdLst>
    <p:notesMasterId r:id="rId13"/>
  </p:notesMasterIdLst>
  <p:sldIdLst>
    <p:sldId id="583" r:id="rId7"/>
    <p:sldId id="584" r:id="rId8"/>
    <p:sldId id="590" r:id="rId9"/>
    <p:sldId id="591" r:id="rId10"/>
    <p:sldId id="587" r:id="rId11"/>
    <p:sldId id="588" r:id="rId12"/>
  </p:sldIdLst>
  <p:sldSz cx="12192000" cy="6858000"/>
  <p:notesSz cx="6669088" cy="9753600"/>
  <p:embeddedFontLst>
    <p:embeddedFont>
      <p:font typeface="SK Sans" pitchFamily="2" charset="0"/>
      <p:regular r:id="rId14"/>
      <p:bold r:id="rId15"/>
    </p:embeddedFont>
    <p:embeddedFont>
      <p:font typeface="Calibri" panose="020F0502020204030204" pitchFamily="34" charset="0"/>
      <p:regular r:id="rId16"/>
      <p:bold r:id="rId17"/>
      <p:italic r:id="rId18"/>
      <p:boldItalic r:id="rId19"/>
    </p:embeddedFont>
    <p:embeddedFont>
      <p:font typeface="SK Sans Black" pitchFamily="2" charset="0"/>
      <p:bold r:id="rId20"/>
    </p:embeddedFont>
  </p:embeddedFontLst>
  <p:defaultTextStyle>
    <a:defPPr>
      <a:defRPr lang="sv-S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2" userDrawn="1">
          <p15:clr>
            <a:srgbClr val="A4A3A4"/>
          </p15:clr>
        </p15:guide>
        <p15:guide id="3" orient="horz" pos="216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10974"/>
    <a:srgbClr val="6F2282"/>
    <a:srgbClr val="CBC4BC"/>
    <a:srgbClr val="E782A9"/>
    <a:srgbClr val="702082"/>
    <a:srgbClr val="732181"/>
    <a:srgbClr val="00CCFF"/>
    <a:srgbClr val="CE61B5"/>
    <a:srgbClr val="8547AD"/>
    <a:srgbClr val="FF647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llanmörkt format 2 - Dekorfärg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AF606853-7671-496A-8E4F-DF71F8EC918B}" styleName="Mörkt format 1 - Dekorfärg 6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wholeTbl>
    <a:band1H>
      <a:tcStyle>
        <a:tcBdr/>
        <a:fill>
          <a:solidFill>
            <a:schemeClr val="accent6">
              <a:shade val="60000"/>
            </a:schemeClr>
          </a:solidFill>
        </a:fill>
      </a:tcStyle>
    </a:band1H>
    <a:band1V>
      <a:tcStyle>
        <a:tcBdr/>
        <a:fill>
          <a:solidFill>
            <a:schemeClr val="accent6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6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6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6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D113A9D2-9D6B-4929-AA2D-F23B5EE8CBE7}" styleName="Format med tema 2 - dekorfärg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3C2FFA5D-87B4-456A-9821-1D502468CF0F}" styleName="Format med tema 1 - dekorfärg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5940675A-B579-460E-94D1-54222C63F5DA}" styleName="Inget format, tabellrutnät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2D5ABB26-0587-4C30-8999-92F81FD0307C}" styleName="Inget format, inget rutnät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8" autoAdjust="0"/>
    <p:restoredTop sz="91523" autoAdjust="0"/>
  </p:normalViewPr>
  <p:slideViewPr>
    <p:cSldViewPr snapToGrid="0" showGuides="1">
      <p:cViewPr varScale="1">
        <p:scale>
          <a:sx n="115" d="100"/>
          <a:sy n="115" d="100"/>
        </p:scale>
        <p:origin x="432" y="108"/>
      </p:cViewPr>
      <p:guideLst>
        <p:guide/>
        <p:guide orient="horz" pos="2160"/>
      </p:guideLst>
    </p:cSldViewPr>
  </p:slideViewPr>
  <p:notesTextViewPr>
    <p:cViewPr>
      <p:scale>
        <a:sx n="185" d="100"/>
        <a:sy n="185" d="100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notesViewPr>
    <p:cSldViewPr snapToGrid="0">
      <p:cViewPr varScale="1">
        <p:scale>
          <a:sx n="111" d="100"/>
          <a:sy n="111" d="100"/>
        </p:scale>
        <p:origin x="5232" y="7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2.xml"/><Relationship Id="rId13" Type="http://schemas.openxmlformats.org/officeDocument/2006/relationships/notesMaster" Target="notesMasters/notesMaster1.xml"/><Relationship Id="rId18" Type="http://schemas.openxmlformats.org/officeDocument/2006/relationships/font" Target="fonts/font5.fntdata"/><Relationship Id="rId3" Type="http://schemas.openxmlformats.org/officeDocument/2006/relationships/slideMaster" Target="slideMasters/slideMaster3.xml"/><Relationship Id="rId21" Type="http://schemas.openxmlformats.org/officeDocument/2006/relationships/presProps" Target="presProps.xml"/><Relationship Id="rId7" Type="http://schemas.openxmlformats.org/officeDocument/2006/relationships/slide" Target="slides/slide1.xml"/><Relationship Id="rId12" Type="http://schemas.openxmlformats.org/officeDocument/2006/relationships/slide" Target="slides/slide6.xml"/><Relationship Id="rId17" Type="http://schemas.openxmlformats.org/officeDocument/2006/relationships/font" Target="fonts/font4.fntdata"/><Relationship Id="rId2" Type="http://schemas.openxmlformats.org/officeDocument/2006/relationships/slideMaster" Target="slideMasters/slideMaster2.xml"/><Relationship Id="rId16" Type="http://schemas.openxmlformats.org/officeDocument/2006/relationships/font" Target="fonts/font3.fntdata"/><Relationship Id="rId20" Type="http://schemas.openxmlformats.org/officeDocument/2006/relationships/font" Target="fonts/font7.fntdata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5.xml"/><Relationship Id="rId24" Type="http://schemas.openxmlformats.org/officeDocument/2006/relationships/tableStyles" Target="tableStyles.xml"/><Relationship Id="rId5" Type="http://schemas.openxmlformats.org/officeDocument/2006/relationships/slideMaster" Target="slideMasters/slideMaster5.xml"/><Relationship Id="rId15" Type="http://schemas.openxmlformats.org/officeDocument/2006/relationships/font" Target="fonts/font2.fntdata"/><Relationship Id="rId23" Type="http://schemas.openxmlformats.org/officeDocument/2006/relationships/theme" Target="theme/theme1.xml"/><Relationship Id="rId10" Type="http://schemas.openxmlformats.org/officeDocument/2006/relationships/slide" Target="slides/slide4.xml"/><Relationship Id="rId19" Type="http://schemas.openxmlformats.org/officeDocument/2006/relationships/font" Target="fonts/font6.fntdata"/><Relationship Id="rId4" Type="http://schemas.openxmlformats.org/officeDocument/2006/relationships/slideMaster" Target="slideMasters/slideMaster4.xml"/><Relationship Id="rId9" Type="http://schemas.openxmlformats.org/officeDocument/2006/relationships/slide" Target="slides/slide3.xml"/><Relationship Id="rId14" Type="http://schemas.openxmlformats.org/officeDocument/2006/relationships/font" Target="fonts/font1.fntdata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sidhuvu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889938" cy="48768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3" name="Platshållare för datum 2"/>
          <p:cNvSpPr>
            <a:spLocks noGrp="1"/>
          </p:cNvSpPr>
          <p:nvPr>
            <p:ph type="dt" idx="1"/>
          </p:nvPr>
        </p:nvSpPr>
        <p:spPr>
          <a:xfrm>
            <a:off x="3777607" y="0"/>
            <a:ext cx="2889938" cy="48768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D63B582-C2F3-4C61-96F9-F512B261FDE7}" type="datetimeFigureOut">
              <a:rPr lang="sv-SE" smtClean="0"/>
              <a:t>2024-11-12</a:t>
            </a:fld>
            <a:endParaRPr lang="sv-SE"/>
          </a:p>
        </p:txBody>
      </p:sp>
      <p:sp>
        <p:nvSpPr>
          <p:cNvPr id="4" name="Platshållare för bildobjekt 3"/>
          <p:cNvSpPr>
            <a:spLocks noGrp="1" noRot="1" noChangeAspect="1"/>
          </p:cNvSpPr>
          <p:nvPr>
            <p:ph type="sldImg" idx="2"/>
          </p:nvPr>
        </p:nvSpPr>
        <p:spPr>
          <a:xfrm>
            <a:off x="84138" y="731838"/>
            <a:ext cx="6500812" cy="36576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sv-SE"/>
          </a:p>
        </p:txBody>
      </p:sp>
      <p:sp>
        <p:nvSpPr>
          <p:cNvPr id="5" name="Platshållare för anteckningar 4"/>
          <p:cNvSpPr>
            <a:spLocks noGrp="1"/>
          </p:cNvSpPr>
          <p:nvPr>
            <p:ph type="body" sz="quarter" idx="3"/>
          </p:nvPr>
        </p:nvSpPr>
        <p:spPr>
          <a:xfrm>
            <a:off x="666909" y="4632960"/>
            <a:ext cx="5335270" cy="438912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4"/>
          </p:nvPr>
        </p:nvSpPr>
        <p:spPr>
          <a:xfrm>
            <a:off x="0" y="9264227"/>
            <a:ext cx="2889938" cy="48768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5"/>
          </p:nvPr>
        </p:nvSpPr>
        <p:spPr>
          <a:xfrm>
            <a:off x="3777607" y="9264227"/>
            <a:ext cx="2889938" cy="48768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BF7F7FA-F7D4-4C85-9A8E-AB1E4C44A50D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94304818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4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4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6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Bildobjekt 5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260074" cy="6858000"/>
          </a:xfrm>
          <a:prstGeom prst="rect">
            <a:avLst/>
          </a:prstGeom>
        </p:spPr>
      </p:pic>
      <p:sp>
        <p:nvSpPr>
          <p:cNvPr id="3" name="Platshållare för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ED4796-AD78-460C-B571-07C125A547A9}" type="datetimeFigureOut">
              <a:rPr lang="sv-SE" smtClean="0"/>
              <a:pPr/>
              <a:t>2024-11-12</a:t>
            </a:fld>
            <a:endParaRPr lang="sv-SE" dirty="0"/>
          </a:p>
        </p:txBody>
      </p:sp>
      <p:sp>
        <p:nvSpPr>
          <p:cNvPr id="5" name="Platshållare för bild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AA6922-7DE3-409A-872E-704DE8994A27}" type="slidenum">
              <a:rPr lang="sv-SE" smtClean="0"/>
              <a:pPr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12118401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RT Lila">
    <p:bg>
      <p:bgPr>
        <a:solidFill>
          <a:srgbClr val="6F228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ED4796-AD78-460C-B571-07C125A547A9}" type="datetimeFigureOut">
              <a:rPr lang="sv-SE" smtClean="0"/>
              <a:t>2024-11-12</a:t>
            </a:fld>
            <a:endParaRPr lang="sv-SE" dirty="0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AA6922-7DE3-409A-872E-704DE8994A27}" type="slidenum">
              <a:rPr lang="sv-SE" smtClean="0"/>
              <a:t>‹#›</a:t>
            </a:fld>
            <a:endParaRPr lang="sv-SE"/>
          </a:p>
        </p:txBody>
      </p:sp>
      <p:pic>
        <p:nvPicPr>
          <p:cNvPr id="9" name="Bildobjekt 8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81159" y="2281136"/>
            <a:ext cx="2302868" cy="22908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394388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Rubrik och innehåll - Lila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FFED4796-AD78-460C-B571-07C125A547A9}" type="datetimeFigureOut">
              <a:rPr lang="sv-SE" smtClean="0"/>
              <a:pPr/>
              <a:t>2024-11-12</a:t>
            </a:fld>
            <a:endParaRPr lang="sv-SE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EEAA6922-7DE3-409A-872E-704DE8994A27}" type="slidenum">
              <a:rPr lang="sv-SE" smtClean="0"/>
              <a:pPr/>
              <a:t>‹#›</a:t>
            </a:fld>
            <a:endParaRPr lang="sv-SE"/>
          </a:p>
        </p:txBody>
      </p:sp>
      <p:sp>
        <p:nvSpPr>
          <p:cNvPr id="9" name="Rubrik 1"/>
          <p:cNvSpPr>
            <a:spLocks noGrp="1"/>
          </p:cNvSpPr>
          <p:nvPr>
            <p:ph type="title" hasCustomPrompt="1"/>
          </p:nvPr>
        </p:nvSpPr>
        <p:spPr>
          <a:xfrm>
            <a:off x="745067" y="770467"/>
            <a:ext cx="10701867" cy="1504183"/>
          </a:xfrm>
          <a:prstGeom prst="rect">
            <a:avLst/>
          </a:prstGeom>
        </p:spPr>
        <p:txBody>
          <a:bodyPr/>
          <a:lstStyle>
            <a:lvl1pPr>
              <a:defRPr sz="4800">
                <a:solidFill>
                  <a:schemeClr val="bg1"/>
                </a:solidFill>
                <a:latin typeface="SK Sans Black" pitchFamily="2" charset="0"/>
              </a:defRPr>
            </a:lvl1pPr>
          </a:lstStyle>
          <a:p>
            <a:r>
              <a:rPr lang="sv-SE" dirty="0" smtClean="0"/>
              <a:t/>
            </a:r>
            <a:br>
              <a:rPr lang="sv-SE" dirty="0" smtClean="0"/>
            </a:br>
            <a:r>
              <a:rPr lang="sv-SE" dirty="0" smtClean="0"/>
              <a:t>Klicka </a:t>
            </a:r>
            <a:r>
              <a:rPr lang="sv-SE" dirty="0"/>
              <a:t>här för att ändra </a:t>
            </a:r>
            <a:r>
              <a:rPr lang="sv-SE" dirty="0" smtClean="0"/>
              <a:t>format</a:t>
            </a:r>
            <a:endParaRPr lang="sv-SE" dirty="0"/>
          </a:p>
        </p:txBody>
      </p:sp>
      <p:sp>
        <p:nvSpPr>
          <p:cNvPr id="10" name="Platshållare för innehåll 2"/>
          <p:cNvSpPr>
            <a:spLocks noGrp="1"/>
          </p:cNvSpPr>
          <p:nvPr>
            <p:ph idx="1"/>
          </p:nvPr>
        </p:nvSpPr>
        <p:spPr>
          <a:xfrm>
            <a:off x="745066" y="2369128"/>
            <a:ext cx="5001107" cy="3855028"/>
          </a:xfrm>
          <a:prstGeom prst="rect">
            <a:avLst/>
          </a:prstGeom>
        </p:spPr>
        <p:txBody>
          <a:bodyPr/>
          <a:lstStyle>
            <a:lvl1pPr>
              <a:buClr>
                <a:schemeClr val="bg1"/>
              </a:buClr>
              <a:defRPr sz="1800">
                <a:solidFill>
                  <a:schemeClr val="bg1"/>
                </a:solidFill>
                <a:latin typeface="SK Sans" pitchFamily="2" charset="0"/>
              </a:defRPr>
            </a:lvl1pPr>
            <a:lvl2pPr>
              <a:buClr>
                <a:schemeClr val="bg1"/>
              </a:buClr>
              <a:defRPr sz="1800">
                <a:solidFill>
                  <a:schemeClr val="bg1"/>
                </a:solidFill>
                <a:latin typeface="SK Sans" pitchFamily="2" charset="0"/>
              </a:defRPr>
            </a:lvl2pPr>
            <a:lvl3pPr>
              <a:buClr>
                <a:schemeClr val="bg1"/>
              </a:buClr>
              <a:defRPr sz="1800">
                <a:solidFill>
                  <a:schemeClr val="bg1"/>
                </a:solidFill>
                <a:latin typeface="SK Sans" pitchFamily="2" charset="0"/>
              </a:defRPr>
            </a:lvl3pPr>
            <a:lvl4pPr>
              <a:buClr>
                <a:schemeClr val="bg1"/>
              </a:buClr>
              <a:defRPr sz="1800">
                <a:solidFill>
                  <a:schemeClr val="bg1"/>
                </a:solidFill>
                <a:latin typeface="SK Sans" pitchFamily="2" charset="0"/>
              </a:defRPr>
            </a:lvl4pPr>
            <a:lvl5pPr>
              <a:buClr>
                <a:schemeClr val="bg1"/>
              </a:buClr>
              <a:defRPr sz="1800">
                <a:solidFill>
                  <a:schemeClr val="bg1"/>
                </a:solidFill>
                <a:latin typeface="SK Sans" pitchFamily="2" charset="0"/>
              </a:defRPr>
            </a:lvl5pPr>
          </a:lstStyle>
          <a:p>
            <a:pPr lvl="0"/>
            <a:r>
              <a:rPr lang="sv-SE" smtClean="0"/>
              <a:t>Redigera format för bakgrundstext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 dirty="0"/>
          </a:p>
        </p:txBody>
      </p:sp>
      <p:sp>
        <p:nvSpPr>
          <p:cNvPr id="11" name="Platshållare för bild 5"/>
          <p:cNvSpPr>
            <a:spLocks noGrp="1"/>
          </p:cNvSpPr>
          <p:nvPr>
            <p:ph type="pic" sz="quarter" idx="13"/>
          </p:nvPr>
        </p:nvSpPr>
        <p:spPr>
          <a:xfrm>
            <a:off x="5870863" y="2369126"/>
            <a:ext cx="5576069" cy="3855029"/>
          </a:xfrm>
          <a:prstGeom prst="rect">
            <a:avLst/>
          </a:prstGeom>
          <a:noFill/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sv-SE" smtClean="0"/>
              <a:t>Klicka på ikonen för att lägga till en bild</a:t>
            </a:r>
            <a:endParaRPr lang="sv-SE" dirty="0"/>
          </a:p>
        </p:txBody>
      </p:sp>
      <p:pic>
        <p:nvPicPr>
          <p:cNvPr id="13" name="Bildobjekt 1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78678" y="5506105"/>
            <a:ext cx="868254" cy="7180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594204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Rubrik och innehåll - Rosa">
    <p:bg>
      <p:bgPr>
        <a:solidFill>
          <a:srgbClr val="E782A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FFED4796-AD78-460C-B571-07C125A547A9}" type="datetimeFigureOut">
              <a:rPr lang="sv-SE" smtClean="0"/>
              <a:pPr/>
              <a:t>2024-11-12</a:t>
            </a:fld>
            <a:endParaRPr lang="sv-SE" dirty="0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EEAA6922-7DE3-409A-872E-704DE8994A27}" type="slidenum">
              <a:rPr lang="sv-SE" smtClean="0"/>
              <a:pPr/>
              <a:t>‹#›</a:t>
            </a:fld>
            <a:endParaRPr lang="sv-SE"/>
          </a:p>
        </p:txBody>
      </p:sp>
      <p:sp>
        <p:nvSpPr>
          <p:cNvPr id="9" name="Rubrik 1"/>
          <p:cNvSpPr>
            <a:spLocks noGrp="1"/>
          </p:cNvSpPr>
          <p:nvPr>
            <p:ph type="title" hasCustomPrompt="1"/>
          </p:nvPr>
        </p:nvSpPr>
        <p:spPr>
          <a:xfrm>
            <a:off x="745067" y="770467"/>
            <a:ext cx="10701867" cy="1504183"/>
          </a:xfrm>
          <a:prstGeom prst="rect">
            <a:avLst/>
          </a:prstGeom>
        </p:spPr>
        <p:txBody>
          <a:bodyPr/>
          <a:lstStyle>
            <a:lvl1pPr>
              <a:defRPr sz="4800">
                <a:solidFill>
                  <a:srgbClr val="6F2282"/>
                </a:solidFill>
                <a:latin typeface="SK Sans Black" pitchFamily="2" charset="0"/>
              </a:defRPr>
            </a:lvl1pPr>
          </a:lstStyle>
          <a:p>
            <a:r>
              <a:rPr lang="sv-SE" dirty="0" smtClean="0"/>
              <a:t/>
            </a:r>
            <a:br>
              <a:rPr lang="sv-SE" dirty="0" smtClean="0"/>
            </a:br>
            <a:r>
              <a:rPr lang="sv-SE" dirty="0" smtClean="0"/>
              <a:t>Klicka </a:t>
            </a:r>
            <a:r>
              <a:rPr lang="sv-SE" dirty="0"/>
              <a:t>här för att ändra </a:t>
            </a:r>
            <a:r>
              <a:rPr lang="sv-SE" dirty="0" smtClean="0"/>
              <a:t>format</a:t>
            </a:r>
            <a:endParaRPr lang="sv-SE" dirty="0"/>
          </a:p>
        </p:txBody>
      </p:sp>
      <p:sp>
        <p:nvSpPr>
          <p:cNvPr id="12" name="Platshållare för innehåll 2"/>
          <p:cNvSpPr>
            <a:spLocks noGrp="1"/>
          </p:cNvSpPr>
          <p:nvPr>
            <p:ph idx="1"/>
          </p:nvPr>
        </p:nvSpPr>
        <p:spPr>
          <a:xfrm>
            <a:off x="745066" y="2369128"/>
            <a:ext cx="5001107" cy="3844638"/>
          </a:xfrm>
          <a:prstGeom prst="rect">
            <a:avLst/>
          </a:prstGeom>
        </p:spPr>
        <p:txBody>
          <a:bodyPr/>
          <a:lstStyle>
            <a:lvl1pPr>
              <a:buClrTx/>
              <a:defRPr sz="1800">
                <a:solidFill>
                  <a:schemeClr val="tx1"/>
                </a:solidFill>
                <a:latin typeface="SK Sans" pitchFamily="2" charset="0"/>
              </a:defRPr>
            </a:lvl1pPr>
            <a:lvl2pPr>
              <a:buClrTx/>
              <a:defRPr sz="1800">
                <a:solidFill>
                  <a:schemeClr val="tx1"/>
                </a:solidFill>
                <a:latin typeface="SK Sans" pitchFamily="2" charset="0"/>
              </a:defRPr>
            </a:lvl2pPr>
            <a:lvl3pPr>
              <a:buClrTx/>
              <a:defRPr sz="1800">
                <a:solidFill>
                  <a:schemeClr val="tx1"/>
                </a:solidFill>
                <a:latin typeface="SK Sans" pitchFamily="2" charset="0"/>
              </a:defRPr>
            </a:lvl3pPr>
            <a:lvl4pPr>
              <a:buClrTx/>
              <a:defRPr sz="1800">
                <a:solidFill>
                  <a:schemeClr val="tx1"/>
                </a:solidFill>
                <a:latin typeface="SK Sans" pitchFamily="2" charset="0"/>
              </a:defRPr>
            </a:lvl4pPr>
            <a:lvl5pPr>
              <a:buClrTx/>
              <a:defRPr sz="1800">
                <a:solidFill>
                  <a:schemeClr val="tx1"/>
                </a:solidFill>
                <a:latin typeface="SK Sans" pitchFamily="2" charset="0"/>
              </a:defRPr>
            </a:lvl5pPr>
          </a:lstStyle>
          <a:p>
            <a:pPr lvl="0"/>
            <a:r>
              <a:rPr lang="sv-SE" smtClean="0"/>
              <a:t>Redigera format för bakgrundstext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 dirty="0"/>
          </a:p>
        </p:txBody>
      </p:sp>
      <p:sp>
        <p:nvSpPr>
          <p:cNvPr id="13" name="Platshållare för bild 5"/>
          <p:cNvSpPr>
            <a:spLocks noGrp="1"/>
          </p:cNvSpPr>
          <p:nvPr>
            <p:ph type="pic" sz="quarter" idx="13"/>
          </p:nvPr>
        </p:nvSpPr>
        <p:spPr>
          <a:xfrm>
            <a:off x="5870863" y="2369127"/>
            <a:ext cx="5576069" cy="3844638"/>
          </a:xfrm>
          <a:prstGeom prst="rect">
            <a:avLst/>
          </a:prstGeom>
          <a:noFill/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sv-SE" smtClean="0"/>
              <a:t>Klicka på ikonen för att lägga till en bild</a:t>
            </a:r>
            <a:endParaRPr lang="sv-SE" dirty="0"/>
          </a:p>
        </p:txBody>
      </p:sp>
      <p:pic>
        <p:nvPicPr>
          <p:cNvPr id="14" name="Bildobjekt 13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78678" y="5506105"/>
            <a:ext cx="868254" cy="7180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585516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Rubrik och innehåll - Grå">
    <p:bg>
      <p:bgPr>
        <a:solidFill>
          <a:srgbClr val="CBC4B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FFED4796-AD78-460C-B571-07C125A547A9}" type="datetimeFigureOut">
              <a:rPr lang="sv-SE" smtClean="0"/>
              <a:pPr/>
              <a:t>2024-11-12</a:t>
            </a:fld>
            <a:endParaRPr lang="sv-SE" dirty="0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EEAA6922-7DE3-409A-872E-704DE8994A27}" type="slidenum">
              <a:rPr lang="sv-SE" smtClean="0"/>
              <a:pPr/>
              <a:t>‹#›</a:t>
            </a:fld>
            <a:endParaRPr lang="sv-SE"/>
          </a:p>
        </p:txBody>
      </p:sp>
      <p:sp>
        <p:nvSpPr>
          <p:cNvPr id="7" name="Rubrik 1"/>
          <p:cNvSpPr>
            <a:spLocks noGrp="1"/>
          </p:cNvSpPr>
          <p:nvPr>
            <p:ph type="title" hasCustomPrompt="1"/>
          </p:nvPr>
        </p:nvSpPr>
        <p:spPr>
          <a:xfrm>
            <a:off x="745067" y="770467"/>
            <a:ext cx="10701867" cy="1504183"/>
          </a:xfrm>
          <a:prstGeom prst="rect">
            <a:avLst/>
          </a:prstGeom>
        </p:spPr>
        <p:txBody>
          <a:bodyPr/>
          <a:lstStyle>
            <a:lvl1pPr>
              <a:defRPr sz="4800">
                <a:solidFill>
                  <a:srgbClr val="6F2282"/>
                </a:solidFill>
                <a:latin typeface="SK Sans Black" pitchFamily="2" charset="0"/>
              </a:defRPr>
            </a:lvl1pPr>
          </a:lstStyle>
          <a:p>
            <a:r>
              <a:rPr lang="sv-SE" dirty="0" smtClean="0"/>
              <a:t/>
            </a:r>
            <a:br>
              <a:rPr lang="sv-SE" dirty="0" smtClean="0"/>
            </a:br>
            <a:r>
              <a:rPr lang="sv-SE" dirty="0" smtClean="0"/>
              <a:t>Klicka </a:t>
            </a:r>
            <a:r>
              <a:rPr lang="sv-SE" dirty="0"/>
              <a:t>här för att ändra </a:t>
            </a:r>
            <a:r>
              <a:rPr lang="sv-SE" dirty="0" smtClean="0"/>
              <a:t>format</a:t>
            </a:r>
            <a:endParaRPr lang="sv-SE" dirty="0"/>
          </a:p>
        </p:txBody>
      </p:sp>
      <p:sp>
        <p:nvSpPr>
          <p:cNvPr id="8" name="Platshållare för innehåll 2"/>
          <p:cNvSpPr>
            <a:spLocks noGrp="1"/>
          </p:cNvSpPr>
          <p:nvPr>
            <p:ph idx="1"/>
          </p:nvPr>
        </p:nvSpPr>
        <p:spPr>
          <a:xfrm>
            <a:off x="745066" y="2369128"/>
            <a:ext cx="5001107" cy="3855028"/>
          </a:xfrm>
          <a:prstGeom prst="rect">
            <a:avLst/>
          </a:prstGeom>
        </p:spPr>
        <p:txBody>
          <a:bodyPr/>
          <a:lstStyle>
            <a:lvl1pPr>
              <a:buClr>
                <a:srgbClr val="510974"/>
              </a:buClr>
              <a:defRPr sz="1800">
                <a:solidFill>
                  <a:srgbClr val="510974"/>
                </a:solidFill>
                <a:latin typeface="SK Sans" pitchFamily="2" charset="0"/>
              </a:defRPr>
            </a:lvl1pPr>
            <a:lvl2pPr>
              <a:buClr>
                <a:srgbClr val="510974"/>
              </a:buClr>
              <a:defRPr sz="1800">
                <a:solidFill>
                  <a:srgbClr val="510974"/>
                </a:solidFill>
                <a:latin typeface="SK Sans" pitchFamily="2" charset="0"/>
              </a:defRPr>
            </a:lvl2pPr>
            <a:lvl3pPr>
              <a:buClr>
                <a:srgbClr val="510974"/>
              </a:buClr>
              <a:defRPr sz="1800">
                <a:solidFill>
                  <a:srgbClr val="510974"/>
                </a:solidFill>
                <a:latin typeface="SK Sans" pitchFamily="2" charset="0"/>
              </a:defRPr>
            </a:lvl3pPr>
            <a:lvl4pPr>
              <a:buClr>
                <a:srgbClr val="510974"/>
              </a:buClr>
              <a:defRPr sz="1800">
                <a:solidFill>
                  <a:srgbClr val="510974"/>
                </a:solidFill>
                <a:latin typeface="SK Sans" pitchFamily="2" charset="0"/>
              </a:defRPr>
            </a:lvl4pPr>
            <a:lvl5pPr>
              <a:buClr>
                <a:srgbClr val="510974"/>
              </a:buClr>
              <a:defRPr sz="1800">
                <a:solidFill>
                  <a:srgbClr val="510974"/>
                </a:solidFill>
                <a:latin typeface="SK Sans" pitchFamily="2" charset="0"/>
              </a:defRPr>
            </a:lvl5pPr>
          </a:lstStyle>
          <a:p>
            <a:pPr lvl="0"/>
            <a:r>
              <a:rPr lang="sv-SE" smtClean="0"/>
              <a:t>Redigera format för bakgrundstext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 dirty="0"/>
          </a:p>
        </p:txBody>
      </p:sp>
      <p:sp>
        <p:nvSpPr>
          <p:cNvPr id="9" name="Platshållare för bild 5"/>
          <p:cNvSpPr>
            <a:spLocks noGrp="1"/>
          </p:cNvSpPr>
          <p:nvPr>
            <p:ph type="pic" sz="quarter" idx="13"/>
          </p:nvPr>
        </p:nvSpPr>
        <p:spPr>
          <a:xfrm>
            <a:off x="5870863" y="2274650"/>
            <a:ext cx="5576069" cy="3949505"/>
          </a:xfrm>
          <a:prstGeom prst="rect">
            <a:avLst/>
          </a:prstGeom>
          <a:noFill/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sv-SE" smtClean="0"/>
              <a:t>Klicka på ikonen för att lägga till en bild</a:t>
            </a:r>
            <a:endParaRPr lang="sv-SE" dirty="0"/>
          </a:p>
        </p:txBody>
      </p:sp>
      <p:pic>
        <p:nvPicPr>
          <p:cNvPr id="12" name="Bildobjekt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78678" y="5506105"/>
            <a:ext cx="868254" cy="7180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688013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Rubrik och innehåll - Vi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ED4796-AD78-460C-B571-07C125A547A9}" type="datetimeFigureOut">
              <a:rPr lang="sv-SE" smtClean="0"/>
              <a:t>2024-11-12</a:t>
            </a:fld>
            <a:endParaRPr lang="sv-SE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AA6922-7DE3-409A-872E-704DE8994A27}" type="slidenum">
              <a:rPr lang="sv-SE" smtClean="0"/>
              <a:t>‹#›</a:t>
            </a:fld>
            <a:endParaRPr lang="sv-SE"/>
          </a:p>
        </p:txBody>
      </p:sp>
      <p:sp>
        <p:nvSpPr>
          <p:cNvPr id="10" name="Rubrik 1"/>
          <p:cNvSpPr>
            <a:spLocks noGrp="1"/>
          </p:cNvSpPr>
          <p:nvPr>
            <p:ph type="title" hasCustomPrompt="1"/>
          </p:nvPr>
        </p:nvSpPr>
        <p:spPr>
          <a:xfrm>
            <a:off x="745067" y="770467"/>
            <a:ext cx="10701867" cy="1504183"/>
          </a:xfrm>
          <a:prstGeom prst="rect">
            <a:avLst/>
          </a:prstGeom>
        </p:spPr>
        <p:txBody>
          <a:bodyPr/>
          <a:lstStyle>
            <a:lvl1pPr>
              <a:defRPr sz="4800">
                <a:solidFill>
                  <a:srgbClr val="6F2282"/>
                </a:solidFill>
                <a:latin typeface="SK Sans Black" pitchFamily="2" charset="0"/>
              </a:defRPr>
            </a:lvl1pPr>
          </a:lstStyle>
          <a:p>
            <a:r>
              <a:rPr lang="sv-SE" dirty="0" smtClean="0"/>
              <a:t/>
            </a:r>
            <a:br>
              <a:rPr lang="sv-SE" dirty="0" smtClean="0"/>
            </a:br>
            <a:r>
              <a:rPr lang="sv-SE" dirty="0" smtClean="0"/>
              <a:t>Klicka </a:t>
            </a:r>
            <a:r>
              <a:rPr lang="sv-SE" dirty="0"/>
              <a:t>här för att ändra </a:t>
            </a:r>
            <a:r>
              <a:rPr lang="sv-SE" dirty="0" smtClean="0"/>
              <a:t>format</a:t>
            </a:r>
            <a:endParaRPr lang="sv-SE" dirty="0"/>
          </a:p>
        </p:txBody>
      </p:sp>
      <p:sp>
        <p:nvSpPr>
          <p:cNvPr id="11" name="Platshållare för innehåll 2"/>
          <p:cNvSpPr>
            <a:spLocks noGrp="1"/>
          </p:cNvSpPr>
          <p:nvPr>
            <p:ph idx="1"/>
          </p:nvPr>
        </p:nvSpPr>
        <p:spPr>
          <a:xfrm>
            <a:off x="745066" y="2369128"/>
            <a:ext cx="5001107" cy="3844638"/>
          </a:xfrm>
          <a:prstGeom prst="rect">
            <a:avLst/>
          </a:prstGeom>
        </p:spPr>
        <p:txBody>
          <a:bodyPr/>
          <a:lstStyle>
            <a:lvl1pPr>
              <a:buClrTx/>
              <a:defRPr sz="1800">
                <a:solidFill>
                  <a:schemeClr val="tx1"/>
                </a:solidFill>
                <a:latin typeface="SK Sans" pitchFamily="2" charset="0"/>
              </a:defRPr>
            </a:lvl1pPr>
            <a:lvl2pPr>
              <a:buClrTx/>
              <a:defRPr sz="1800">
                <a:solidFill>
                  <a:schemeClr val="tx1"/>
                </a:solidFill>
                <a:latin typeface="SK Sans" pitchFamily="2" charset="0"/>
              </a:defRPr>
            </a:lvl2pPr>
            <a:lvl3pPr>
              <a:buClrTx/>
              <a:defRPr sz="1800">
                <a:solidFill>
                  <a:schemeClr val="tx1"/>
                </a:solidFill>
                <a:latin typeface="SK Sans" pitchFamily="2" charset="0"/>
              </a:defRPr>
            </a:lvl3pPr>
            <a:lvl4pPr>
              <a:buClrTx/>
              <a:defRPr sz="1800">
                <a:solidFill>
                  <a:schemeClr val="tx1"/>
                </a:solidFill>
                <a:latin typeface="SK Sans" pitchFamily="2" charset="0"/>
              </a:defRPr>
            </a:lvl4pPr>
            <a:lvl5pPr>
              <a:buClrTx/>
              <a:defRPr sz="1800">
                <a:solidFill>
                  <a:schemeClr val="tx1"/>
                </a:solidFill>
                <a:latin typeface="SK Sans" pitchFamily="2" charset="0"/>
              </a:defRPr>
            </a:lvl5pPr>
          </a:lstStyle>
          <a:p>
            <a:pPr lvl="0"/>
            <a:r>
              <a:rPr lang="sv-SE" smtClean="0"/>
              <a:t>Redigera format för bakgrundstext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 dirty="0"/>
          </a:p>
        </p:txBody>
      </p:sp>
      <p:sp>
        <p:nvSpPr>
          <p:cNvPr id="12" name="Platshållare för bild 5"/>
          <p:cNvSpPr>
            <a:spLocks noGrp="1"/>
          </p:cNvSpPr>
          <p:nvPr>
            <p:ph type="pic" sz="quarter" idx="13"/>
          </p:nvPr>
        </p:nvSpPr>
        <p:spPr>
          <a:xfrm>
            <a:off x="5870863" y="2369127"/>
            <a:ext cx="5576069" cy="3844638"/>
          </a:xfrm>
          <a:prstGeom prst="rect">
            <a:avLst/>
          </a:prstGeom>
          <a:noFill/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sv-SE" smtClean="0"/>
              <a:t>Klicka på ikonen för att lägga till en bild</a:t>
            </a:r>
            <a:endParaRPr lang="sv-SE" dirty="0"/>
          </a:p>
        </p:txBody>
      </p:sp>
      <p:pic>
        <p:nvPicPr>
          <p:cNvPr id="13" name="Bildobjekt 1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67341" y="5506105"/>
            <a:ext cx="868254" cy="7180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80104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En bild">
    <p:bg>
      <p:bgPr>
        <a:solidFill>
          <a:srgbClr val="CBC4B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latshållare för rubrik 1"/>
          <p:cNvSpPr>
            <a:spLocks noGrp="1"/>
          </p:cNvSpPr>
          <p:nvPr>
            <p:ph type="title"/>
          </p:nvPr>
        </p:nvSpPr>
        <p:spPr>
          <a:xfrm>
            <a:off x="745068" y="770467"/>
            <a:ext cx="6988145" cy="901181"/>
          </a:xfrm>
          <a:prstGeom prst="rect">
            <a:avLst/>
          </a:prstGeom>
        </p:spPr>
        <p:txBody>
          <a:bodyPr vert="horz" lIns="0" tIns="0" rIns="0" bIns="0" rtlCol="0" anchor="b">
            <a:normAutofit/>
          </a:bodyPr>
          <a:lstStyle/>
          <a:p>
            <a:r>
              <a:rPr lang="sv-SE" dirty="0"/>
              <a:t>Klicka här för att ändra format</a:t>
            </a:r>
          </a:p>
        </p:txBody>
      </p:sp>
      <p:sp>
        <p:nvSpPr>
          <p:cNvPr id="10" name="Platshållare för text 2"/>
          <p:cNvSpPr>
            <a:spLocks noGrp="1"/>
          </p:cNvSpPr>
          <p:nvPr>
            <p:ph idx="1"/>
          </p:nvPr>
        </p:nvSpPr>
        <p:spPr>
          <a:xfrm>
            <a:off x="782137" y="2012951"/>
            <a:ext cx="6951076" cy="4337049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</a:p>
        </p:txBody>
      </p:sp>
      <p:pic>
        <p:nvPicPr>
          <p:cNvPr id="2" name="Bildobjekt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3321" y="0"/>
            <a:ext cx="6098679" cy="6858000"/>
          </a:xfrm>
          <a:prstGeom prst="rect">
            <a:avLst/>
          </a:prstGeom>
        </p:spPr>
      </p:pic>
      <p:pic>
        <p:nvPicPr>
          <p:cNvPr id="7" name="Bildobjekt 6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78678" y="5506105"/>
            <a:ext cx="868254" cy="7180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734083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1_Helsidesbild">
    <p:bg>
      <p:bgPr>
        <a:solidFill>
          <a:srgbClr val="70208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Bildobjekt 3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81159" y="2281136"/>
            <a:ext cx="2302868" cy="22908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191580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extformat super">
    <p:bg>
      <p:bgPr>
        <a:solidFill>
          <a:srgbClr val="E782A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ctrTitle"/>
          </p:nvPr>
        </p:nvSpPr>
        <p:spPr>
          <a:xfrm>
            <a:off x="622850" y="815005"/>
            <a:ext cx="10824082" cy="3835405"/>
          </a:xfrm>
        </p:spPr>
        <p:txBody>
          <a:bodyPr lIns="0" tIns="0" rIns="0" bIns="0" anchor="b">
            <a:noAutofit/>
          </a:bodyPr>
          <a:lstStyle>
            <a:lvl1pPr algn="l">
              <a:lnSpc>
                <a:spcPts val="9600"/>
              </a:lnSpc>
              <a:defRPr sz="9500" baseline="0">
                <a:solidFill>
                  <a:schemeClr val="bg2"/>
                </a:solidFill>
              </a:defRPr>
            </a:lvl1pPr>
          </a:lstStyle>
          <a:p>
            <a:r>
              <a:rPr lang="sv-SE" dirty="0" smtClean="0"/>
              <a:t>Klicka </a:t>
            </a:r>
            <a:r>
              <a:rPr lang="sv-SE" dirty="0"/>
              <a:t>här för att ändra </a:t>
            </a:r>
            <a:r>
              <a:rPr lang="sv-SE" dirty="0" smtClean="0"/>
              <a:t>format</a:t>
            </a:r>
            <a:endParaRPr lang="sv-SE" dirty="0"/>
          </a:p>
        </p:txBody>
      </p:sp>
      <p:pic>
        <p:nvPicPr>
          <p:cNvPr id="5" name="Bildobjekt 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78678" y="5506105"/>
            <a:ext cx="868254" cy="7180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201846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extformat super - grå">
    <p:bg>
      <p:bgPr>
        <a:solidFill>
          <a:srgbClr val="CBC4B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Bildobjekt 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78678" y="5506105"/>
            <a:ext cx="868254" cy="718050"/>
          </a:xfrm>
          <a:prstGeom prst="rect">
            <a:avLst/>
          </a:prstGeom>
        </p:spPr>
      </p:pic>
      <p:sp>
        <p:nvSpPr>
          <p:cNvPr id="6" name="Rubrik 1"/>
          <p:cNvSpPr>
            <a:spLocks noGrp="1"/>
          </p:cNvSpPr>
          <p:nvPr>
            <p:ph type="ctrTitle"/>
          </p:nvPr>
        </p:nvSpPr>
        <p:spPr>
          <a:xfrm>
            <a:off x="622850" y="815005"/>
            <a:ext cx="10824082" cy="3835405"/>
          </a:xfrm>
        </p:spPr>
        <p:txBody>
          <a:bodyPr lIns="0" tIns="0" rIns="0" bIns="0" anchor="b">
            <a:noAutofit/>
          </a:bodyPr>
          <a:lstStyle>
            <a:lvl1pPr algn="l">
              <a:lnSpc>
                <a:spcPts val="9600"/>
              </a:lnSpc>
              <a:defRPr sz="9500" baseline="0">
                <a:solidFill>
                  <a:srgbClr val="510974"/>
                </a:solidFill>
              </a:defRPr>
            </a:lvl1pPr>
          </a:lstStyle>
          <a:p>
            <a:r>
              <a:rPr lang="sv-SE" dirty="0" smtClean="0"/>
              <a:t>Klicka </a:t>
            </a:r>
            <a:r>
              <a:rPr lang="sv-SE" dirty="0"/>
              <a:t>här för att ändra </a:t>
            </a:r>
            <a:r>
              <a:rPr lang="sv-SE" dirty="0" smtClean="0"/>
              <a:t>format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47658270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Textformat super - grå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Bildobjekt 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78678" y="5506105"/>
            <a:ext cx="868254" cy="718050"/>
          </a:xfrm>
          <a:prstGeom prst="rect">
            <a:avLst/>
          </a:prstGeom>
        </p:spPr>
      </p:pic>
      <p:sp>
        <p:nvSpPr>
          <p:cNvPr id="6" name="Rubrik 1"/>
          <p:cNvSpPr>
            <a:spLocks noGrp="1"/>
          </p:cNvSpPr>
          <p:nvPr>
            <p:ph type="ctrTitle"/>
          </p:nvPr>
        </p:nvSpPr>
        <p:spPr>
          <a:xfrm>
            <a:off x="622850" y="815005"/>
            <a:ext cx="10824082" cy="3835405"/>
          </a:xfrm>
        </p:spPr>
        <p:txBody>
          <a:bodyPr lIns="0" tIns="0" rIns="0" bIns="0" anchor="b">
            <a:noAutofit/>
          </a:bodyPr>
          <a:lstStyle>
            <a:lvl1pPr algn="l">
              <a:lnSpc>
                <a:spcPts val="9600"/>
              </a:lnSpc>
              <a:defRPr sz="9500" baseline="0">
                <a:solidFill>
                  <a:srgbClr val="510974"/>
                </a:solidFill>
              </a:defRPr>
            </a:lvl1pPr>
          </a:lstStyle>
          <a:p>
            <a:r>
              <a:rPr lang="sv-SE" dirty="0" smtClean="0"/>
              <a:t>Klicka </a:t>
            </a:r>
            <a:r>
              <a:rPr lang="sv-SE" dirty="0"/>
              <a:t>här för att ändra </a:t>
            </a:r>
            <a:r>
              <a:rPr lang="sv-SE" dirty="0" smtClean="0"/>
              <a:t>format</a:t>
            </a:r>
            <a:endParaRPr lang="sv-SE" dirty="0"/>
          </a:p>
        </p:txBody>
      </p:sp>
      <p:pic>
        <p:nvPicPr>
          <p:cNvPr id="4" name="Bildobjekt 3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67341" y="5506105"/>
            <a:ext cx="868254" cy="7180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658073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extformat super - lila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objekt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78678" y="5506105"/>
            <a:ext cx="868254" cy="718050"/>
          </a:xfrm>
          <a:prstGeom prst="rect">
            <a:avLst/>
          </a:prstGeom>
        </p:spPr>
      </p:pic>
      <p:sp>
        <p:nvSpPr>
          <p:cNvPr id="8" name="Rubrik 1"/>
          <p:cNvSpPr>
            <a:spLocks noGrp="1"/>
          </p:cNvSpPr>
          <p:nvPr>
            <p:ph type="ctrTitle"/>
          </p:nvPr>
        </p:nvSpPr>
        <p:spPr>
          <a:xfrm>
            <a:off x="622850" y="815005"/>
            <a:ext cx="10824082" cy="3835405"/>
          </a:xfrm>
        </p:spPr>
        <p:txBody>
          <a:bodyPr lIns="0" tIns="0" rIns="0" bIns="0" anchor="b">
            <a:noAutofit/>
          </a:bodyPr>
          <a:lstStyle>
            <a:lvl1pPr algn="l">
              <a:lnSpc>
                <a:spcPts val="9600"/>
              </a:lnSpc>
              <a:defRPr sz="9500" baseline="0">
                <a:solidFill>
                  <a:schemeClr val="bg2"/>
                </a:solidFill>
              </a:defRPr>
            </a:lvl1pPr>
          </a:lstStyle>
          <a:p>
            <a:r>
              <a:rPr lang="sv-SE" dirty="0" smtClean="0"/>
              <a:t>Klicka </a:t>
            </a:r>
            <a:r>
              <a:rPr lang="sv-SE" dirty="0"/>
              <a:t>här för att ändra </a:t>
            </a:r>
            <a:r>
              <a:rPr lang="sv-SE" dirty="0" smtClean="0"/>
              <a:t>format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418150554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Kapitelsida">
    <p:bg>
      <p:bgPr>
        <a:solidFill>
          <a:srgbClr val="E782A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Underrubrik 2"/>
          <p:cNvSpPr>
            <a:spLocks noGrp="1"/>
          </p:cNvSpPr>
          <p:nvPr>
            <p:ph type="subTitle" idx="1" hasCustomPrompt="1"/>
          </p:nvPr>
        </p:nvSpPr>
        <p:spPr>
          <a:xfrm>
            <a:off x="745067" y="4164495"/>
            <a:ext cx="10701865" cy="1222512"/>
          </a:xfrm>
        </p:spPr>
        <p:txBody>
          <a:bodyPr lIns="0" tIns="0" rIns="0" bIns="0">
            <a:normAutofit/>
          </a:bodyPr>
          <a:lstStyle>
            <a:lvl1pPr marL="0" indent="0" algn="ctr">
              <a:buNone/>
              <a:defRPr sz="2800" b="1" baseline="0">
                <a:solidFill>
                  <a:schemeClr val="bg2"/>
                </a:solidFill>
                <a:latin typeface="SK Sans" pitchFamily="2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sv-SE" dirty="0"/>
              <a:t>Klicka här för att ändra </a:t>
            </a:r>
            <a:r>
              <a:rPr lang="sv-SE" dirty="0" smtClean="0"/>
              <a:t>datum</a:t>
            </a:r>
            <a:br>
              <a:rPr lang="sv-SE" dirty="0" smtClean="0"/>
            </a:br>
            <a:r>
              <a:rPr lang="sv-SE" dirty="0" smtClean="0"/>
              <a:t>Klicka här för att ange ditt namn</a:t>
            </a:r>
            <a:endParaRPr lang="sv-SE" dirty="0"/>
          </a:p>
        </p:txBody>
      </p:sp>
      <p:pic>
        <p:nvPicPr>
          <p:cNvPr id="5" name="Bildobjekt 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78678" y="5506105"/>
            <a:ext cx="868254" cy="718050"/>
          </a:xfrm>
          <a:prstGeom prst="rect">
            <a:avLst/>
          </a:prstGeom>
        </p:spPr>
      </p:pic>
      <p:sp>
        <p:nvSpPr>
          <p:cNvPr id="9" name="Rubrik 1"/>
          <p:cNvSpPr>
            <a:spLocks noGrp="1"/>
          </p:cNvSpPr>
          <p:nvPr>
            <p:ph type="ctrTitle" hasCustomPrompt="1"/>
          </p:nvPr>
        </p:nvSpPr>
        <p:spPr>
          <a:xfrm>
            <a:off x="745067" y="1828348"/>
            <a:ext cx="10701868" cy="2306158"/>
          </a:xfrm>
        </p:spPr>
        <p:txBody>
          <a:bodyPr lIns="0" tIns="0" rIns="0" bIns="0" anchor="b">
            <a:noAutofit/>
          </a:bodyPr>
          <a:lstStyle>
            <a:lvl1pPr algn="ctr">
              <a:lnSpc>
                <a:spcPts val="8800"/>
              </a:lnSpc>
              <a:defRPr sz="8000">
                <a:solidFill>
                  <a:schemeClr val="bg2"/>
                </a:solidFill>
              </a:defRPr>
            </a:lvl1pPr>
          </a:lstStyle>
          <a:p>
            <a:r>
              <a:rPr lang="sv-SE" dirty="0"/>
              <a:t>Klicka här för </a:t>
            </a:r>
            <a:r>
              <a:rPr lang="sv-SE" dirty="0" smtClean="0"/>
              <a:t>att</a:t>
            </a:r>
            <a:br>
              <a:rPr lang="sv-SE" dirty="0" smtClean="0"/>
            </a:br>
            <a:r>
              <a:rPr lang="sv-SE" dirty="0" smtClean="0"/>
              <a:t>ändra </a:t>
            </a:r>
            <a:r>
              <a:rPr lang="sv-SE" dirty="0"/>
              <a:t>format</a:t>
            </a:r>
          </a:p>
        </p:txBody>
      </p:sp>
    </p:spTree>
    <p:extLst>
      <p:ext uri="{BB962C8B-B14F-4D97-AF65-F5344CB8AC3E}">
        <p14:creationId xmlns:p14="http://schemas.microsoft.com/office/powerpoint/2010/main" val="258743112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4_Kapitelsida">
    <p:bg>
      <p:bgPr>
        <a:solidFill>
          <a:srgbClr val="6F228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Bildobjekt 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78678" y="5506105"/>
            <a:ext cx="868254" cy="718050"/>
          </a:xfrm>
          <a:prstGeom prst="rect">
            <a:avLst/>
          </a:prstGeom>
        </p:spPr>
      </p:pic>
      <p:sp>
        <p:nvSpPr>
          <p:cNvPr id="6" name="Underrubrik 2"/>
          <p:cNvSpPr>
            <a:spLocks noGrp="1"/>
          </p:cNvSpPr>
          <p:nvPr>
            <p:ph type="subTitle" idx="1" hasCustomPrompt="1"/>
          </p:nvPr>
        </p:nvSpPr>
        <p:spPr>
          <a:xfrm>
            <a:off x="745067" y="4164495"/>
            <a:ext cx="10701865" cy="1222512"/>
          </a:xfrm>
        </p:spPr>
        <p:txBody>
          <a:bodyPr lIns="0" tIns="0" rIns="0" bIns="0">
            <a:normAutofit/>
          </a:bodyPr>
          <a:lstStyle>
            <a:lvl1pPr marL="0" indent="0" algn="ctr">
              <a:buNone/>
              <a:defRPr sz="2800" b="1" baseline="0">
                <a:solidFill>
                  <a:schemeClr val="bg2"/>
                </a:solidFill>
                <a:latin typeface="SK Sans" pitchFamily="2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sv-SE" dirty="0"/>
              <a:t>Klicka här för att ändra </a:t>
            </a:r>
            <a:r>
              <a:rPr lang="sv-SE" dirty="0" smtClean="0"/>
              <a:t>datum</a:t>
            </a:r>
            <a:br>
              <a:rPr lang="sv-SE" dirty="0" smtClean="0"/>
            </a:br>
            <a:r>
              <a:rPr lang="sv-SE" dirty="0" smtClean="0"/>
              <a:t>Klicka här för att ange ditt namn</a:t>
            </a:r>
            <a:endParaRPr lang="sv-SE" dirty="0"/>
          </a:p>
        </p:txBody>
      </p:sp>
      <p:sp>
        <p:nvSpPr>
          <p:cNvPr id="8" name="Rubrik 1"/>
          <p:cNvSpPr>
            <a:spLocks noGrp="1"/>
          </p:cNvSpPr>
          <p:nvPr>
            <p:ph type="ctrTitle" hasCustomPrompt="1"/>
          </p:nvPr>
        </p:nvSpPr>
        <p:spPr>
          <a:xfrm>
            <a:off x="745067" y="1828348"/>
            <a:ext cx="10701868" cy="2306158"/>
          </a:xfrm>
        </p:spPr>
        <p:txBody>
          <a:bodyPr lIns="0" tIns="0" rIns="0" bIns="0" anchor="b">
            <a:noAutofit/>
          </a:bodyPr>
          <a:lstStyle>
            <a:lvl1pPr algn="ctr">
              <a:lnSpc>
                <a:spcPts val="8800"/>
              </a:lnSpc>
              <a:defRPr sz="8000">
                <a:solidFill>
                  <a:schemeClr val="bg2"/>
                </a:solidFill>
              </a:defRPr>
            </a:lvl1pPr>
          </a:lstStyle>
          <a:p>
            <a:r>
              <a:rPr lang="sv-SE" dirty="0"/>
              <a:t>Klicka här för </a:t>
            </a:r>
            <a:r>
              <a:rPr lang="sv-SE" dirty="0" smtClean="0"/>
              <a:t>att</a:t>
            </a:r>
            <a:br>
              <a:rPr lang="sv-SE" dirty="0" smtClean="0"/>
            </a:br>
            <a:r>
              <a:rPr lang="sv-SE" dirty="0" smtClean="0"/>
              <a:t>ändra </a:t>
            </a:r>
            <a:r>
              <a:rPr lang="sv-SE" dirty="0"/>
              <a:t>format</a:t>
            </a:r>
          </a:p>
        </p:txBody>
      </p:sp>
    </p:spTree>
    <p:extLst>
      <p:ext uri="{BB962C8B-B14F-4D97-AF65-F5344CB8AC3E}">
        <p14:creationId xmlns:p14="http://schemas.microsoft.com/office/powerpoint/2010/main" val="341169079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5_Kapitelsida">
    <p:bg>
      <p:bgPr>
        <a:solidFill>
          <a:srgbClr val="CBC4B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Bildobjekt 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78678" y="5506105"/>
            <a:ext cx="868254" cy="718050"/>
          </a:xfrm>
          <a:prstGeom prst="rect">
            <a:avLst/>
          </a:prstGeom>
        </p:spPr>
      </p:pic>
      <p:sp>
        <p:nvSpPr>
          <p:cNvPr id="9" name="Underrubrik 2"/>
          <p:cNvSpPr>
            <a:spLocks noGrp="1"/>
          </p:cNvSpPr>
          <p:nvPr>
            <p:ph type="subTitle" idx="1" hasCustomPrompt="1"/>
          </p:nvPr>
        </p:nvSpPr>
        <p:spPr>
          <a:xfrm>
            <a:off x="745067" y="4164495"/>
            <a:ext cx="10701865" cy="1222512"/>
          </a:xfrm>
        </p:spPr>
        <p:txBody>
          <a:bodyPr lIns="0" tIns="0" rIns="0" bIns="0">
            <a:normAutofit/>
          </a:bodyPr>
          <a:lstStyle>
            <a:lvl1pPr marL="0" indent="0" algn="ctr">
              <a:buNone/>
              <a:defRPr sz="2800" b="0" baseline="0">
                <a:solidFill>
                  <a:srgbClr val="510974"/>
                </a:solidFill>
                <a:latin typeface="SK Sans" pitchFamily="2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sv-SE" dirty="0"/>
              <a:t>Klicka här för att ändra </a:t>
            </a:r>
            <a:r>
              <a:rPr lang="sv-SE" dirty="0" smtClean="0"/>
              <a:t>datum</a:t>
            </a:r>
            <a:br>
              <a:rPr lang="sv-SE" dirty="0" smtClean="0"/>
            </a:br>
            <a:r>
              <a:rPr lang="sv-SE" dirty="0" smtClean="0"/>
              <a:t>Klicka här för att ange ditt namn</a:t>
            </a:r>
            <a:endParaRPr lang="sv-SE" dirty="0"/>
          </a:p>
        </p:txBody>
      </p:sp>
      <p:sp>
        <p:nvSpPr>
          <p:cNvPr id="10" name="Rubrik 1"/>
          <p:cNvSpPr>
            <a:spLocks noGrp="1"/>
          </p:cNvSpPr>
          <p:nvPr>
            <p:ph type="ctrTitle" hasCustomPrompt="1"/>
          </p:nvPr>
        </p:nvSpPr>
        <p:spPr>
          <a:xfrm>
            <a:off x="745067" y="1828348"/>
            <a:ext cx="10701868" cy="2306158"/>
          </a:xfrm>
        </p:spPr>
        <p:txBody>
          <a:bodyPr lIns="0" tIns="0" rIns="0" bIns="0" anchor="b">
            <a:noAutofit/>
          </a:bodyPr>
          <a:lstStyle>
            <a:lvl1pPr algn="ctr">
              <a:lnSpc>
                <a:spcPts val="8800"/>
              </a:lnSpc>
              <a:defRPr sz="8000">
                <a:solidFill>
                  <a:srgbClr val="6F2282"/>
                </a:solidFill>
              </a:defRPr>
            </a:lvl1pPr>
          </a:lstStyle>
          <a:p>
            <a:r>
              <a:rPr lang="sv-SE" dirty="0"/>
              <a:t>Klicka här för </a:t>
            </a:r>
            <a:r>
              <a:rPr lang="sv-SE" dirty="0" smtClean="0"/>
              <a:t>att</a:t>
            </a:r>
            <a:br>
              <a:rPr lang="sv-SE" dirty="0" smtClean="0"/>
            </a:br>
            <a:r>
              <a:rPr lang="sv-SE" dirty="0" smtClean="0"/>
              <a:t>ändra </a:t>
            </a:r>
            <a:r>
              <a:rPr lang="sv-SE" dirty="0"/>
              <a:t>format</a:t>
            </a:r>
          </a:p>
        </p:txBody>
      </p:sp>
    </p:spTree>
    <p:extLst>
      <p:ext uri="{BB962C8B-B14F-4D97-AF65-F5344CB8AC3E}">
        <p14:creationId xmlns:p14="http://schemas.microsoft.com/office/powerpoint/2010/main" val="208831033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6_Kapitelsi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Bildobjekt 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78678" y="5506105"/>
            <a:ext cx="868254" cy="718050"/>
          </a:xfrm>
          <a:prstGeom prst="rect">
            <a:avLst/>
          </a:prstGeom>
        </p:spPr>
      </p:pic>
      <p:sp>
        <p:nvSpPr>
          <p:cNvPr id="9" name="Underrubrik 2"/>
          <p:cNvSpPr>
            <a:spLocks noGrp="1"/>
          </p:cNvSpPr>
          <p:nvPr>
            <p:ph type="subTitle" idx="1" hasCustomPrompt="1"/>
          </p:nvPr>
        </p:nvSpPr>
        <p:spPr>
          <a:xfrm>
            <a:off x="745067" y="4164495"/>
            <a:ext cx="10701865" cy="1222512"/>
          </a:xfrm>
        </p:spPr>
        <p:txBody>
          <a:bodyPr lIns="0" tIns="0" rIns="0" bIns="0">
            <a:normAutofit/>
          </a:bodyPr>
          <a:lstStyle>
            <a:lvl1pPr marL="0" indent="0" algn="ctr">
              <a:buNone/>
              <a:defRPr sz="2800" b="0" baseline="0">
                <a:solidFill>
                  <a:srgbClr val="510974"/>
                </a:solidFill>
                <a:latin typeface="SK Sans" pitchFamily="2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sv-SE" dirty="0"/>
              <a:t>Klicka här för att ändra </a:t>
            </a:r>
            <a:r>
              <a:rPr lang="sv-SE" dirty="0" smtClean="0"/>
              <a:t>datum</a:t>
            </a:r>
            <a:br>
              <a:rPr lang="sv-SE" dirty="0" smtClean="0"/>
            </a:br>
            <a:r>
              <a:rPr lang="sv-SE" dirty="0" smtClean="0"/>
              <a:t>Klicka här för att ange ditt namn</a:t>
            </a:r>
            <a:endParaRPr lang="sv-SE" dirty="0"/>
          </a:p>
        </p:txBody>
      </p:sp>
      <p:sp>
        <p:nvSpPr>
          <p:cNvPr id="10" name="Rubrik 1"/>
          <p:cNvSpPr>
            <a:spLocks noGrp="1"/>
          </p:cNvSpPr>
          <p:nvPr>
            <p:ph type="ctrTitle" hasCustomPrompt="1"/>
          </p:nvPr>
        </p:nvSpPr>
        <p:spPr>
          <a:xfrm>
            <a:off x="745067" y="1828348"/>
            <a:ext cx="10701868" cy="2306158"/>
          </a:xfrm>
        </p:spPr>
        <p:txBody>
          <a:bodyPr lIns="0" tIns="0" rIns="0" bIns="0" anchor="b">
            <a:noAutofit/>
          </a:bodyPr>
          <a:lstStyle>
            <a:lvl1pPr algn="ctr">
              <a:lnSpc>
                <a:spcPts val="8800"/>
              </a:lnSpc>
              <a:defRPr sz="8000">
                <a:solidFill>
                  <a:srgbClr val="6F2282"/>
                </a:solidFill>
              </a:defRPr>
            </a:lvl1pPr>
          </a:lstStyle>
          <a:p>
            <a:r>
              <a:rPr lang="sv-SE" dirty="0"/>
              <a:t>Klicka här för </a:t>
            </a:r>
            <a:r>
              <a:rPr lang="sv-SE" dirty="0" smtClean="0"/>
              <a:t>att</a:t>
            </a:r>
            <a:br>
              <a:rPr lang="sv-SE" dirty="0" smtClean="0"/>
            </a:br>
            <a:r>
              <a:rPr lang="sv-SE" dirty="0" smtClean="0"/>
              <a:t>ändra </a:t>
            </a:r>
            <a:r>
              <a:rPr lang="sv-SE" dirty="0"/>
              <a:t>format</a:t>
            </a:r>
          </a:p>
        </p:txBody>
      </p:sp>
      <p:pic>
        <p:nvPicPr>
          <p:cNvPr id="6" name="Bildobjekt 5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67341" y="5506105"/>
            <a:ext cx="868254" cy="7180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525917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 bild">
    <p:bg>
      <p:bgPr>
        <a:solidFill>
          <a:srgbClr val="CBC4B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latshållare för rubrik 1"/>
          <p:cNvSpPr>
            <a:spLocks noGrp="1"/>
          </p:cNvSpPr>
          <p:nvPr>
            <p:ph type="title"/>
          </p:nvPr>
        </p:nvSpPr>
        <p:spPr>
          <a:xfrm>
            <a:off x="745068" y="770467"/>
            <a:ext cx="6988145" cy="901181"/>
          </a:xfrm>
          <a:prstGeom prst="rect">
            <a:avLst/>
          </a:prstGeom>
        </p:spPr>
        <p:txBody>
          <a:bodyPr vert="horz" lIns="0" tIns="0" rIns="0" bIns="0" rtlCol="0" anchor="b">
            <a:normAutofit/>
          </a:bodyPr>
          <a:lstStyle/>
          <a:p>
            <a:r>
              <a:rPr lang="sv-SE" dirty="0"/>
              <a:t>Klicka här för att ändra format</a:t>
            </a:r>
          </a:p>
        </p:txBody>
      </p:sp>
      <p:sp>
        <p:nvSpPr>
          <p:cNvPr id="10" name="Platshållare för text 2"/>
          <p:cNvSpPr>
            <a:spLocks noGrp="1"/>
          </p:cNvSpPr>
          <p:nvPr>
            <p:ph idx="1"/>
          </p:nvPr>
        </p:nvSpPr>
        <p:spPr>
          <a:xfrm>
            <a:off x="782137" y="2012951"/>
            <a:ext cx="6951076" cy="4337049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</a:p>
        </p:txBody>
      </p:sp>
      <p:pic>
        <p:nvPicPr>
          <p:cNvPr id="2" name="Bildobjekt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3321" y="0"/>
            <a:ext cx="6098679" cy="6858000"/>
          </a:xfrm>
          <a:prstGeom prst="rect">
            <a:avLst/>
          </a:prstGeom>
        </p:spPr>
      </p:pic>
      <p:pic>
        <p:nvPicPr>
          <p:cNvPr id="7" name="Bildobjekt 6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78678" y="5506105"/>
            <a:ext cx="868254" cy="7180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297082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En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latshållare för rubrik 1"/>
          <p:cNvSpPr>
            <a:spLocks noGrp="1"/>
          </p:cNvSpPr>
          <p:nvPr>
            <p:ph type="title"/>
          </p:nvPr>
        </p:nvSpPr>
        <p:spPr>
          <a:xfrm>
            <a:off x="745068" y="770467"/>
            <a:ext cx="6988145" cy="901181"/>
          </a:xfrm>
          <a:prstGeom prst="rect">
            <a:avLst/>
          </a:prstGeom>
        </p:spPr>
        <p:txBody>
          <a:bodyPr vert="horz" lIns="0" tIns="0" rIns="0" bIns="0" rtlCol="0" anchor="b">
            <a:normAutofit/>
          </a:bodyPr>
          <a:lstStyle/>
          <a:p>
            <a:r>
              <a:rPr lang="sv-SE" dirty="0"/>
              <a:t>Klicka här för att ändra format</a:t>
            </a:r>
          </a:p>
        </p:txBody>
      </p:sp>
      <p:sp>
        <p:nvSpPr>
          <p:cNvPr id="10" name="Platshållare för text 2"/>
          <p:cNvSpPr>
            <a:spLocks noGrp="1"/>
          </p:cNvSpPr>
          <p:nvPr>
            <p:ph idx="1"/>
          </p:nvPr>
        </p:nvSpPr>
        <p:spPr>
          <a:xfrm>
            <a:off x="782137" y="2012951"/>
            <a:ext cx="6951076" cy="4337049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</a:p>
        </p:txBody>
      </p:sp>
      <p:sp>
        <p:nvSpPr>
          <p:cNvPr id="5" name="Platshållare för bild 12"/>
          <p:cNvSpPr>
            <a:spLocks noGrp="1"/>
          </p:cNvSpPr>
          <p:nvPr>
            <p:ph type="pic" sz="quarter" idx="14"/>
          </p:nvPr>
        </p:nvSpPr>
        <p:spPr>
          <a:xfrm>
            <a:off x="7924800" y="0"/>
            <a:ext cx="4267200" cy="6858000"/>
          </a:xfrm>
          <a:noFill/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60078800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Rubrik, text, bild, två spal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ubrik 1"/>
          <p:cNvSpPr>
            <a:spLocks noGrp="1"/>
          </p:cNvSpPr>
          <p:nvPr>
            <p:ph type="title" hasCustomPrompt="1"/>
          </p:nvPr>
        </p:nvSpPr>
        <p:spPr>
          <a:xfrm>
            <a:off x="745067" y="770467"/>
            <a:ext cx="10701867" cy="1504183"/>
          </a:xfrm>
          <a:prstGeom prst="rect">
            <a:avLst/>
          </a:prstGeom>
        </p:spPr>
        <p:txBody>
          <a:bodyPr/>
          <a:lstStyle>
            <a:lvl1pPr>
              <a:defRPr sz="4800">
                <a:solidFill>
                  <a:srgbClr val="6F2282"/>
                </a:solidFill>
                <a:latin typeface="SK Sans Black" pitchFamily="2" charset="0"/>
              </a:defRPr>
            </a:lvl1pPr>
          </a:lstStyle>
          <a:p>
            <a:r>
              <a:rPr lang="sv-SE" dirty="0" smtClean="0"/>
              <a:t/>
            </a:r>
            <a:br>
              <a:rPr lang="sv-SE" dirty="0" smtClean="0"/>
            </a:br>
            <a:r>
              <a:rPr lang="sv-SE" dirty="0" smtClean="0"/>
              <a:t>Klicka </a:t>
            </a:r>
            <a:r>
              <a:rPr lang="sv-SE" dirty="0"/>
              <a:t>här för att ändra </a:t>
            </a:r>
            <a:r>
              <a:rPr lang="sv-SE" dirty="0" smtClean="0"/>
              <a:t>format</a:t>
            </a:r>
            <a:endParaRPr lang="sv-SE" dirty="0"/>
          </a:p>
        </p:txBody>
      </p:sp>
      <p:sp>
        <p:nvSpPr>
          <p:cNvPr id="13" name="Platshållare för innehåll 2"/>
          <p:cNvSpPr>
            <a:spLocks noGrp="1"/>
          </p:cNvSpPr>
          <p:nvPr>
            <p:ph idx="1" hasCustomPrompt="1"/>
          </p:nvPr>
        </p:nvSpPr>
        <p:spPr>
          <a:xfrm>
            <a:off x="745066" y="2307030"/>
            <a:ext cx="5307864" cy="3917126"/>
          </a:xfrm>
          <a:prstGeom prst="rect">
            <a:avLst/>
          </a:prstGeom>
        </p:spPr>
        <p:txBody>
          <a:bodyPr/>
          <a:lstStyle>
            <a:lvl1pPr marL="0" indent="0">
              <a:buClr>
                <a:schemeClr val="bg1"/>
              </a:buClr>
              <a:buNone/>
              <a:defRPr sz="1600">
                <a:solidFill>
                  <a:schemeClr val="tx1"/>
                </a:solidFill>
                <a:latin typeface="SK Sans" pitchFamily="2" charset="0"/>
              </a:defRPr>
            </a:lvl1pPr>
            <a:lvl2pPr marL="177800" indent="0">
              <a:buClr>
                <a:schemeClr val="bg1"/>
              </a:buClr>
              <a:buNone/>
              <a:defRPr>
                <a:solidFill>
                  <a:schemeClr val="tx1"/>
                </a:solidFill>
                <a:latin typeface="SK Sans" pitchFamily="2" charset="0"/>
              </a:defRPr>
            </a:lvl2pPr>
            <a:lvl3pPr marL="355600" indent="0">
              <a:buClr>
                <a:schemeClr val="bg1"/>
              </a:buClr>
              <a:buNone/>
              <a:defRPr>
                <a:solidFill>
                  <a:schemeClr val="tx1"/>
                </a:solidFill>
                <a:latin typeface="SK Sans" pitchFamily="2" charset="0"/>
              </a:defRPr>
            </a:lvl3pPr>
            <a:lvl4pPr marL="541338" indent="0">
              <a:buClr>
                <a:schemeClr val="bg1"/>
              </a:buClr>
              <a:buNone/>
              <a:defRPr>
                <a:solidFill>
                  <a:schemeClr val="tx1"/>
                </a:solidFill>
                <a:latin typeface="SK Sans" pitchFamily="2" charset="0"/>
              </a:defRPr>
            </a:lvl4pPr>
            <a:lvl5pPr marL="719138" indent="0">
              <a:buClr>
                <a:schemeClr val="bg1"/>
              </a:buClr>
              <a:buFont typeface="Arial" panose="020B0604020202020204" pitchFamily="34" charset="0"/>
              <a:buNone/>
              <a:defRPr>
                <a:solidFill>
                  <a:schemeClr val="tx1"/>
                </a:solidFill>
                <a:latin typeface="SK Sans" pitchFamily="2" charset="0"/>
              </a:defRPr>
            </a:lvl5pPr>
          </a:lstStyle>
          <a:p>
            <a:pPr lvl="0"/>
            <a:r>
              <a:rPr lang="sv-SE" dirty="0"/>
              <a:t>Klicka här för att ändra format på </a:t>
            </a:r>
            <a:r>
              <a:rPr lang="sv-SE" dirty="0" smtClean="0"/>
              <a:t>bakgrundstexten</a:t>
            </a:r>
          </a:p>
        </p:txBody>
      </p:sp>
      <p:sp>
        <p:nvSpPr>
          <p:cNvPr id="14" name="Platshållare för innehåll 2"/>
          <p:cNvSpPr>
            <a:spLocks noGrp="1"/>
          </p:cNvSpPr>
          <p:nvPr>
            <p:ph idx="10" hasCustomPrompt="1"/>
          </p:nvPr>
        </p:nvSpPr>
        <p:spPr>
          <a:xfrm>
            <a:off x="6132443" y="2307028"/>
            <a:ext cx="5314489" cy="3917127"/>
          </a:xfrm>
          <a:prstGeom prst="rect">
            <a:avLst/>
          </a:prstGeom>
        </p:spPr>
        <p:txBody>
          <a:bodyPr/>
          <a:lstStyle>
            <a:lvl1pPr marL="0" indent="0">
              <a:buClr>
                <a:schemeClr val="bg1"/>
              </a:buClr>
              <a:buNone/>
              <a:defRPr>
                <a:solidFill>
                  <a:schemeClr val="tx1"/>
                </a:solidFill>
                <a:latin typeface="SK Sans" pitchFamily="2" charset="0"/>
              </a:defRPr>
            </a:lvl1pPr>
            <a:lvl2pPr marL="177800" indent="0">
              <a:buClr>
                <a:schemeClr val="bg1"/>
              </a:buClr>
              <a:buNone/>
              <a:defRPr>
                <a:solidFill>
                  <a:schemeClr val="tx1"/>
                </a:solidFill>
                <a:latin typeface="SK Sans" pitchFamily="2" charset="0"/>
              </a:defRPr>
            </a:lvl2pPr>
            <a:lvl3pPr marL="355600" indent="0">
              <a:buClr>
                <a:schemeClr val="bg1"/>
              </a:buClr>
              <a:buNone/>
              <a:defRPr>
                <a:solidFill>
                  <a:schemeClr val="tx1"/>
                </a:solidFill>
                <a:latin typeface="SK Sans" pitchFamily="2" charset="0"/>
              </a:defRPr>
            </a:lvl3pPr>
            <a:lvl4pPr marL="541338" indent="0">
              <a:buClr>
                <a:schemeClr val="bg1"/>
              </a:buClr>
              <a:buNone/>
              <a:defRPr>
                <a:solidFill>
                  <a:schemeClr val="tx1"/>
                </a:solidFill>
                <a:latin typeface="SK Sans" pitchFamily="2" charset="0"/>
              </a:defRPr>
            </a:lvl4pPr>
            <a:lvl5pPr marL="719138" indent="0">
              <a:buClr>
                <a:schemeClr val="bg1"/>
              </a:buClr>
              <a:buNone/>
              <a:defRPr>
                <a:solidFill>
                  <a:schemeClr val="tx1"/>
                </a:solidFill>
                <a:latin typeface="SK Sans" pitchFamily="2" charset="0"/>
              </a:defRPr>
            </a:lvl5pPr>
          </a:lstStyle>
          <a:p>
            <a:pPr lvl="0"/>
            <a:r>
              <a:rPr lang="sv-SE" dirty="0"/>
              <a:t>Klicka här för att ändra format på </a:t>
            </a:r>
            <a:r>
              <a:rPr lang="sv-SE" dirty="0" smtClean="0"/>
              <a:t>bakgrundstexten</a:t>
            </a:r>
            <a:endParaRPr lang="sv-SE" dirty="0"/>
          </a:p>
        </p:txBody>
      </p:sp>
      <p:pic>
        <p:nvPicPr>
          <p:cNvPr id="16" name="Bildobjekt 1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78678" y="5506105"/>
            <a:ext cx="868254" cy="7180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46269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Rubrik, text, bild, två spalter - lila">
    <p:bg>
      <p:bgPr>
        <a:solidFill>
          <a:srgbClr val="6F228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ubrik 1"/>
          <p:cNvSpPr>
            <a:spLocks noGrp="1"/>
          </p:cNvSpPr>
          <p:nvPr>
            <p:ph type="title" hasCustomPrompt="1"/>
          </p:nvPr>
        </p:nvSpPr>
        <p:spPr>
          <a:xfrm>
            <a:off x="745067" y="770467"/>
            <a:ext cx="10701867" cy="1504183"/>
          </a:xfrm>
          <a:prstGeom prst="rect">
            <a:avLst/>
          </a:prstGeom>
        </p:spPr>
        <p:txBody>
          <a:bodyPr/>
          <a:lstStyle>
            <a:lvl1pPr>
              <a:defRPr sz="4800">
                <a:solidFill>
                  <a:schemeClr val="bg1"/>
                </a:solidFill>
                <a:latin typeface="SK Sans Black" pitchFamily="2" charset="0"/>
              </a:defRPr>
            </a:lvl1pPr>
          </a:lstStyle>
          <a:p>
            <a:r>
              <a:rPr lang="sv-SE" dirty="0" smtClean="0"/>
              <a:t/>
            </a:r>
            <a:br>
              <a:rPr lang="sv-SE" dirty="0" smtClean="0"/>
            </a:br>
            <a:r>
              <a:rPr lang="sv-SE" dirty="0" smtClean="0"/>
              <a:t>Klicka </a:t>
            </a:r>
            <a:r>
              <a:rPr lang="sv-SE" dirty="0"/>
              <a:t>här för att ändra </a:t>
            </a:r>
            <a:r>
              <a:rPr lang="sv-SE" dirty="0" smtClean="0"/>
              <a:t>format</a:t>
            </a:r>
            <a:endParaRPr lang="sv-SE" dirty="0"/>
          </a:p>
        </p:txBody>
      </p:sp>
      <p:pic>
        <p:nvPicPr>
          <p:cNvPr id="16" name="Bildobjekt 1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78678" y="5506105"/>
            <a:ext cx="868254" cy="718050"/>
          </a:xfrm>
          <a:prstGeom prst="rect">
            <a:avLst/>
          </a:prstGeom>
        </p:spPr>
      </p:pic>
      <p:sp>
        <p:nvSpPr>
          <p:cNvPr id="6" name="Platshållare för innehåll 2"/>
          <p:cNvSpPr>
            <a:spLocks noGrp="1"/>
          </p:cNvSpPr>
          <p:nvPr>
            <p:ph idx="1" hasCustomPrompt="1"/>
          </p:nvPr>
        </p:nvSpPr>
        <p:spPr>
          <a:xfrm>
            <a:off x="745066" y="2307030"/>
            <a:ext cx="5307864" cy="3917126"/>
          </a:xfrm>
          <a:prstGeom prst="rect">
            <a:avLst/>
          </a:prstGeom>
        </p:spPr>
        <p:txBody>
          <a:bodyPr/>
          <a:lstStyle>
            <a:lvl1pPr marL="0" indent="0">
              <a:buClr>
                <a:schemeClr val="bg1"/>
              </a:buClr>
              <a:buNone/>
              <a:defRPr sz="1600">
                <a:solidFill>
                  <a:schemeClr val="bg1"/>
                </a:solidFill>
                <a:latin typeface="SK Sans" pitchFamily="2" charset="0"/>
              </a:defRPr>
            </a:lvl1pPr>
            <a:lvl2pPr marL="177800" indent="0">
              <a:buClr>
                <a:schemeClr val="bg1"/>
              </a:buClr>
              <a:buNone/>
              <a:defRPr>
                <a:solidFill>
                  <a:schemeClr val="tx1"/>
                </a:solidFill>
                <a:latin typeface="SK Sans" pitchFamily="2" charset="0"/>
              </a:defRPr>
            </a:lvl2pPr>
            <a:lvl3pPr marL="355600" indent="0">
              <a:buClr>
                <a:schemeClr val="bg1"/>
              </a:buClr>
              <a:buNone/>
              <a:defRPr>
                <a:solidFill>
                  <a:schemeClr val="tx1"/>
                </a:solidFill>
                <a:latin typeface="SK Sans" pitchFamily="2" charset="0"/>
              </a:defRPr>
            </a:lvl3pPr>
            <a:lvl4pPr marL="541338" indent="0">
              <a:buClr>
                <a:schemeClr val="bg1"/>
              </a:buClr>
              <a:buNone/>
              <a:defRPr>
                <a:solidFill>
                  <a:schemeClr val="tx1"/>
                </a:solidFill>
                <a:latin typeface="SK Sans" pitchFamily="2" charset="0"/>
              </a:defRPr>
            </a:lvl4pPr>
            <a:lvl5pPr marL="719138" indent="0">
              <a:buClr>
                <a:schemeClr val="bg1"/>
              </a:buClr>
              <a:buFont typeface="Arial" panose="020B0604020202020204" pitchFamily="34" charset="0"/>
              <a:buNone/>
              <a:defRPr>
                <a:solidFill>
                  <a:schemeClr val="tx1"/>
                </a:solidFill>
                <a:latin typeface="SK Sans" pitchFamily="2" charset="0"/>
              </a:defRPr>
            </a:lvl5pPr>
          </a:lstStyle>
          <a:p>
            <a:pPr lvl="0"/>
            <a:r>
              <a:rPr lang="sv-SE" dirty="0"/>
              <a:t>Klicka här för att ändra format på </a:t>
            </a:r>
            <a:r>
              <a:rPr lang="sv-SE" dirty="0" smtClean="0"/>
              <a:t>bakgrundstexten</a:t>
            </a:r>
          </a:p>
        </p:txBody>
      </p:sp>
      <p:sp>
        <p:nvSpPr>
          <p:cNvPr id="7" name="Platshållare för innehåll 2"/>
          <p:cNvSpPr>
            <a:spLocks noGrp="1"/>
          </p:cNvSpPr>
          <p:nvPr>
            <p:ph idx="10" hasCustomPrompt="1"/>
          </p:nvPr>
        </p:nvSpPr>
        <p:spPr>
          <a:xfrm>
            <a:off x="6132443" y="2307028"/>
            <a:ext cx="5314489" cy="3917127"/>
          </a:xfrm>
          <a:prstGeom prst="rect">
            <a:avLst/>
          </a:prstGeom>
        </p:spPr>
        <p:txBody>
          <a:bodyPr/>
          <a:lstStyle>
            <a:lvl1pPr marL="0" indent="0">
              <a:buClr>
                <a:schemeClr val="bg1"/>
              </a:buClr>
              <a:buNone/>
              <a:defRPr>
                <a:solidFill>
                  <a:schemeClr val="bg1"/>
                </a:solidFill>
                <a:latin typeface="SK Sans" pitchFamily="2" charset="0"/>
              </a:defRPr>
            </a:lvl1pPr>
            <a:lvl2pPr marL="177800" indent="0">
              <a:buClr>
                <a:schemeClr val="bg1"/>
              </a:buClr>
              <a:buNone/>
              <a:defRPr>
                <a:solidFill>
                  <a:schemeClr val="tx1"/>
                </a:solidFill>
                <a:latin typeface="SK Sans" pitchFamily="2" charset="0"/>
              </a:defRPr>
            </a:lvl2pPr>
            <a:lvl3pPr marL="355600" indent="0">
              <a:buClr>
                <a:schemeClr val="bg1"/>
              </a:buClr>
              <a:buNone/>
              <a:defRPr>
                <a:solidFill>
                  <a:schemeClr val="tx1"/>
                </a:solidFill>
                <a:latin typeface="SK Sans" pitchFamily="2" charset="0"/>
              </a:defRPr>
            </a:lvl3pPr>
            <a:lvl4pPr marL="541338" indent="0">
              <a:buClr>
                <a:schemeClr val="bg1"/>
              </a:buClr>
              <a:buNone/>
              <a:defRPr>
                <a:solidFill>
                  <a:schemeClr val="tx1"/>
                </a:solidFill>
                <a:latin typeface="SK Sans" pitchFamily="2" charset="0"/>
              </a:defRPr>
            </a:lvl4pPr>
            <a:lvl5pPr marL="719138" indent="0">
              <a:buClr>
                <a:schemeClr val="bg1"/>
              </a:buClr>
              <a:buNone/>
              <a:defRPr>
                <a:solidFill>
                  <a:schemeClr val="tx1"/>
                </a:solidFill>
                <a:latin typeface="SK Sans" pitchFamily="2" charset="0"/>
              </a:defRPr>
            </a:lvl5pPr>
          </a:lstStyle>
          <a:p>
            <a:pPr lvl="0"/>
            <a:r>
              <a:rPr lang="sv-SE" dirty="0"/>
              <a:t>Klicka här för att ändra format på </a:t>
            </a:r>
            <a:r>
              <a:rPr lang="sv-SE" dirty="0" smtClean="0"/>
              <a:t>bakgrundstexten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245392783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tshållare för bild 5"/>
          <p:cNvSpPr>
            <a:spLocks noGrp="1"/>
          </p:cNvSpPr>
          <p:nvPr>
            <p:ph type="pic" sz="quarter" idx="10"/>
          </p:nvPr>
        </p:nvSpPr>
        <p:spPr>
          <a:xfrm>
            <a:off x="4368801" y="1006475"/>
            <a:ext cx="7078132" cy="5326592"/>
          </a:xfrm>
          <a:noFill/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endParaRPr lang="sv-SE" dirty="0"/>
          </a:p>
        </p:txBody>
      </p:sp>
      <p:sp>
        <p:nvSpPr>
          <p:cNvPr id="2" name="Platshållare för datum 1"/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>
                <a:latin typeface="SK Sans" pitchFamily="2" charset="0"/>
              </a:defRPr>
            </a:lvl1pPr>
          </a:lstStyle>
          <a:p>
            <a:fld id="{FFED4796-AD78-460C-B571-07C125A547A9}" type="datetimeFigureOut">
              <a:rPr lang="sv-SE" smtClean="0"/>
              <a:pPr/>
              <a:t>2024-11-12</a:t>
            </a:fld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3"/>
          </p:nvPr>
        </p:nvSpPr>
        <p:spPr/>
        <p:txBody>
          <a:bodyPr/>
          <a:lstStyle>
            <a:lvl1pPr>
              <a:defRPr>
                <a:latin typeface="SK Sans" pitchFamily="2" charset="0"/>
              </a:defRPr>
            </a:lvl1pPr>
          </a:lstStyle>
          <a:p>
            <a:fld id="{EEAA6922-7DE3-409A-872E-704DE8994A27}" type="slidenum">
              <a:rPr lang="sv-SE" smtClean="0"/>
              <a:pPr/>
              <a:t>‹#›</a:t>
            </a:fld>
            <a:endParaRPr lang="sv-SE" dirty="0"/>
          </a:p>
        </p:txBody>
      </p:sp>
      <p:sp>
        <p:nvSpPr>
          <p:cNvPr id="5" name="Rubrik 4"/>
          <p:cNvSpPr>
            <a:spLocks noGrp="1"/>
          </p:cNvSpPr>
          <p:nvPr>
            <p:ph type="title" hasCustomPrompt="1"/>
          </p:nvPr>
        </p:nvSpPr>
        <p:spPr>
          <a:xfrm>
            <a:off x="745067" y="4487334"/>
            <a:ext cx="3399367" cy="901181"/>
          </a:xfrm>
        </p:spPr>
        <p:txBody>
          <a:bodyPr>
            <a:normAutofit/>
          </a:bodyPr>
          <a:lstStyle>
            <a:lvl1pPr>
              <a:defRPr sz="1400" b="1">
                <a:latin typeface="SK Sans" pitchFamily="2" charset="0"/>
              </a:defRPr>
            </a:lvl1pPr>
          </a:lstStyle>
          <a:p>
            <a:r>
              <a:rPr lang="sv-SE" dirty="0"/>
              <a:t>Rubrik</a:t>
            </a:r>
          </a:p>
        </p:txBody>
      </p:sp>
      <p:sp>
        <p:nvSpPr>
          <p:cNvPr id="9" name="Platshållare för text 10"/>
          <p:cNvSpPr>
            <a:spLocks noGrp="1"/>
          </p:cNvSpPr>
          <p:nvPr>
            <p:ph type="body" sz="quarter" idx="14"/>
          </p:nvPr>
        </p:nvSpPr>
        <p:spPr>
          <a:xfrm>
            <a:off x="745067" y="5416549"/>
            <a:ext cx="3399367" cy="933451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1400"/>
            </a:lvl1pPr>
          </a:lstStyle>
          <a:p>
            <a:pPr lvl="0"/>
            <a:r>
              <a:rPr lang="sv-SE" dirty="0"/>
              <a:t>Klicka här för att ändra format på bakgrundstexten</a:t>
            </a:r>
          </a:p>
        </p:txBody>
      </p:sp>
    </p:spTree>
    <p:extLst>
      <p:ext uri="{BB962C8B-B14F-4D97-AF65-F5344CB8AC3E}">
        <p14:creationId xmlns:p14="http://schemas.microsoft.com/office/powerpoint/2010/main" val="354033946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Helsides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tshållare för bild 5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6858000"/>
          </a:xfrm>
          <a:noFill/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1530278928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vå diagra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datum 1"/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fld id="{FFED4796-AD78-460C-B571-07C125A547A9}" type="datetimeFigureOut">
              <a:rPr lang="sv-SE" smtClean="0"/>
              <a:pPr/>
              <a:t>2024-11-12</a:t>
            </a:fld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EEAA6922-7DE3-409A-872E-704DE8994A27}" type="slidenum">
              <a:rPr lang="sv-SE" smtClean="0"/>
              <a:pPr/>
              <a:t>‹#›</a:t>
            </a:fld>
            <a:endParaRPr lang="sv-SE"/>
          </a:p>
        </p:txBody>
      </p:sp>
      <p:sp>
        <p:nvSpPr>
          <p:cNvPr id="8" name="Platshållare för diagram 7"/>
          <p:cNvSpPr>
            <a:spLocks noGrp="1"/>
          </p:cNvSpPr>
          <p:nvPr>
            <p:ph type="chart" sz="quarter" idx="15"/>
          </p:nvPr>
        </p:nvSpPr>
        <p:spPr>
          <a:xfrm>
            <a:off x="4144433" y="3429000"/>
            <a:ext cx="3520723" cy="2921000"/>
          </a:xfrm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endParaRPr lang="sv-SE"/>
          </a:p>
        </p:txBody>
      </p:sp>
      <p:sp>
        <p:nvSpPr>
          <p:cNvPr id="11" name="Platshållare för text 10"/>
          <p:cNvSpPr>
            <a:spLocks noGrp="1"/>
          </p:cNvSpPr>
          <p:nvPr>
            <p:ph type="body" sz="quarter" idx="16"/>
          </p:nvPr>
        </p:nvSpPr>
        <p:spPr>
          <a:xfrm>
            <a:off x="745067" y="2012950"/>
            <a:ext cx="8760884" cy="1060450"/>
          </a:xfrm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pPr lvl="0"/>
            <a:r>
              <a:rPr lang="sv-SE" dirty="0"/>
              <a:t>Klicka här för att ändra format på bakgrundstexten</a:t>
            </a:r>
          </a:p>
        </p:txBody>
      </p:sp>
      <p:sp>
        <p:nvSpPr>
          <p:cNvPr id="10" name="Rubrik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format</a:t>
            </a:r>
          </a:p>
        </p:txBody>
      </p:sp>
      <p:sp>
        <p:nvSpPr>
          <p:cNvPr id="14" name="Platshållare för diagram 7"/>
          <p:cNvSpPr>
            <a:spLocks noGrp="1"/>
          </p:cNvSpPr>
          <p:nvPr>
            <p:ph type="chart" sz="quarter" idx="17"/>
          </p:nvPr>
        </p:nvSpPr>
        <p:spPr>
          <a:xfrm>
            <a:off x="7926211" y="3429000"/>
            <a:ext cx="3520723" cy="2921000"/>
          </a:xfrm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708808857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Helsidesbild">
    <p:bg>
      <p:bgPr>
        <a:solidFill>
          <a:srgbClr val="70208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Bildobjekt 3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81159" y="2281136"/>
            <a:ext cx="2302868" cy="22908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71373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6.xml"/><Relationship Id="rId3" Type="http://schemas.openxmlformats.org/officeDocument/2006/relationships/slideLayout" Target="../slideLayouts/slideLayout11.xml"/><Relationship Id="rId7" Type="http://schemas.openxmlformats.org/officeDocument/2006/relationships/slideLayout" Target="../slideLayouts/slideLayout15.xml"/><Relationship Id="rId2" Type="http://schemas.openxmlformats.org/officeDocument/2006/relationships/slideLayout" Target="../slideLayouts/slideLayout10.xml"/><Relationship Id="rId1" Type="http://schemas.openxmlformats.org/officeDocument/2006/relationships/slideLayout" Target="../slideLayouts/slideLayout9.xml"/><Relationship Id="rId6" Type="http://schemas.openxmlformats.org/officeDocument/2006/relationships/slideLayout" Target="../slideLayouts/slideLayout14.xml"/><Relationship Id="rId11" Type="http://schemas.openxmlformats.org/officeDocument/2006/relationships/image" Target="../media/image4.png"/><Relationship Id="rId5" Type="http://schemas.openxmlformats.org/officeDocument/2006/relationships/slideLayout" Target="../slideLayouts/slideLayout13.xml"/><Relationship Id="rId10" Type="http://schemas.openxmlformats.org/officeDocument/2006/relationships/image" Target="../media/image3.png"/><Relationship Id="rId4" Type="http://schemas.openxmlformats.org/officeDocument/2006/relationships/slideLayout" Target="../slideLayouts/slideLayout12.xml"/><Relationship Id="rId9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theme" Target="../theme/theme3.xml"/><Relationship Id="rId2" Type="http://schemas.openxmlformats.org/officeDocument/2006/relationships/slideLayout" Target="../slideLayouts/slideLayout18.xml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4.png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1.xml"/><Relationship Id="rId2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9.xml"/><Relationship Id="rId6" Type="http://schemas.openxmlformats.org/officeDocument/2006/relationships/image" Target="../media/image4.png"/><Relationship Id="rId5" Type="http://schemas.openxmlformats.org/officeDocument/2006/relationships/theme" Target="../theme/theme4.xml"/><Relationship Id="rId4" Type="http://schemas.openxmlformats.org/officeDocument/2006/relationships/slideLayout" Target="../slideLayouts/slideLayout22.xml"/></Relationships>
</file>

<file path=ppt/slideMasters/_rels/slideMaster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theme" Target="../theme/theme5.xml"/><Relationship Id="rId1" Type="http://schemas.openxmlformats.org/officeDocument/2006/relationships/slideLayout" Target="../slideLayouts/slideLayout23.xml"/></Relationships>
</file>

<file path=ppt/slideMasters/_rels/slideMaster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theme" Target="../theme/theme6.xml"/><Relationship Id="rId1" Type="http://schemas.openxmlformats.org/officeDocument/2006/relationships/slideLayout" Target="../slideLayouts/slideLayout2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tshållare för datum 3"/>
          <p:cNvSpPr>
            <a:spLocks noGrp="1"/>
          </p:cNvSpPr>
          <p:nvPr>
            <p:ph type="dt" sz="half" idx="2"/>
          </p:nvPr>
        </p:nvSpPr>
        <p:spPr>
          <a:xfrm>
            <a:off x="7868357" y="397931"/>
            <a:ext cx="2844800" cy="176741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>
              <a:defRPr lang="sv-SE" sz="1000" smtClean="0">
                <a:solidFill>
                  <a:schemeClr val="accent1"/>
                </a:solidFill>
                <a:latin typeface="SK Sans" pitchFamily="2" charset="0"/>
              </a:defRPr>
            </a:lvl1pPr>
          </a:lstStyle>
          <a:p>
            <a:fld id="{FFED4796-AD78-460C-B571-07C125A547A9}" type="datetimeFigureOut">
              <a:rPr lang="sv-SE" smtClean="0"/>
              <a:pPr/>
              <a:t>2024-11-12</a:t>
            </a:fld>
            <a:endParaRPr lang="sv-SE" dirty="0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4"/>
          </p:nvPr>
        </p:nvSpPr>
        <p:spPr>
          <a:xfrm>
            <a:off x="10972801" y="397931"/>
            <a:ext cx="508000" cy="176741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lang="sv-SE" sz="1000" smtClean="0">
                <a:solidFill>
                  <a:schemeClr val="accent1"/>
                </a:solidFill>
                <a:latin typeface="SK Sans" pitchFamily="2" charset="0"/>
              </a:defRPr>
            </a:lvl1pPr>
          </a:lstStyle>
          <a:p>
            <a:fld id="{EEAA6922-7DE3-409A-872E-704DE8994A27}" type="slidenum">
              <a:rPr lang="sv-SE" smtClean="0"/>
              <a:pPr/>
              <a:t>‹#›</a:t>
            </a:fld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38831283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2" r:id="rId1"/>
    <p:sldLayoutId id="2147483734" r:id="rId2"/>
    <p:sldLayoutId id="2147483724" r:id="rId3"/>
    <p:sldLayoutId id="2147483742" r:id="rId4"/>
    <p:sldLayoutId id="2147483745" r:id="rId5"/>
    <p:sldLayoutId id="2147483725" r:id="rId6"/>
    <p:sldLayoutId id="2147483753" r:id="rId7"/>
    <p:sldLayoutId id="2147483754" r:id="rId8"/>
  </p:sldLayoutIdLst>
  <p:txStyles>
    <p:titleStyle>
      <a:lvl1pPr algn="l" defTabSz="914400" rtl="0" eaLnBrk="1" latinLnBrk="0" hangingPunct="1">
        <a:spcBef>
          <a:spcPct val="0"/>
        </a:spcBef>
        <a:buNone/>
        <a:defRPr sz="280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177800" indent="-177800" algn="l" defTabSz="914400" rtl="0" eaLnBrk="1" latinLnBrk="0" hangingPunct="1">
        <a:lnSpc>
          <a:spcPct val="110000"/>
        </a:lnSpc>
        <a:spcBef>
          <a:spcPts val="1800"/>
        </a:spcBef>
        <a:buClr>
          <a:schemeClr val="accent1"/>
        </a:buClr>
        <a:buFont typeface="Arial" pitchFamily="34" charset="0"/>
        <a:buChar char="»"/>
        <a:defRPr sz="1600" kern="1200">
          <a:solidFill>
            <a:schemeClr val="tx1"/>
          </a:solidFill>
          <a:latin typeface="+mn-lt"/>
          <a:ea typeface="+mn-ea"/>
          <a:cs typeface="+mn-cs"/>
        </a:defRPr>
      </a:lvl1pPr>
      <a:lvl2pPr marL="355600" indent="-1778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»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541338" indent="-185738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»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719138" indent="-1778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»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896938" indent="-1778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»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rubrik 1"/>
          <p:cNvSpPr>
            <a:spLocks noGrp="1"/>
          </p:cNvSpPr>
          <p:nvPr>
            <p:ph type="title"/>
          </p:nvPr>
        </p:nvSpPr>
        <p:spPr>
          <a:xfrm>
            <a:off x="745067" y="770467"/>
            <a:ext cx="10701867" cy="901181"/>
          </a:xfrm>
          <a:prstGeom prst="rect">
            <a:avLst/>
          </a:prstGeom>
        </p:spPr>
        <p:txBody>
          <a:bodyPr vert="horz" lIns="0" tIns="0" rIns="0" bIns="0" rtlCol="0" anchor="b">
            <a:normAutofit/>
          </a:bodyPr>
          <a:lstStyle/>
          <a:p>
            <a:r>
              <a:rPr lang="sv-SE" dirty="0"/>
              <a:t>Klicka här för att ändra format</a:t>
            </a:r>
          </a:p>
        </p:txBody>
      </p:sp>
      <p:sp>
        <p:nvSpPr>
          <p:cNvPr id="3" name="Platshållare för text 2"/>
          <p:cNvSpPr>
            <a:spLocks noGrp="1"/>
          </p:cNvSpPr>
          <p:nvPr>
            <p:ph type="body" idx="1"/>
          </p:nvPr>
        </p:nvSpPr>
        <p:spPr>
          <a:xfrm>
            <a:off x="2698043" y="2012951"/>
            <a:ext cx="6807908" cy="4337049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2"/>
          </p:nvPr>
        </p:nvSpPr>
        <p:spPr>
          <a:xfrm>
            <a:off x="7868357" y="397931"/>
            <a:ext cx="2844800" cy="176741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>
              <a:defRPr lang="sv-SE" sz="1000" smtClean="0">
                <a:solidFill>
                  <a:schemeClr val="accent1"/>
                </a:solidFill>
                <a:latin typeface="SK Sans" pitchFamily="2" charset="0"/>
              </a:defRPr>
            </a:lvl1pPr>
          </a:lstStyle>
          <a:p>
            <a:fld id="{FFED4796-AD78-460C-B571-07C125A547A9}" type="datetimeFigureOut">
              <a:rPr lang="sv-SE" smtClean="0"/>
              <a:pPr/>
              <a:t>2024-11-12</a:t>
            </a:fld>
            <a:endParaRPr lang="sv-SE" dirty="0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4"/>
          </p:nvPr>
        </p:nvSpPr>
        <p:spPr>
          <a:xfrm>
            <a:off x="10972801" y="397931"/>
            <a:ext cx="508000" cy="176741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lang="sv-SE" sz="1000" smtClean="0">
                <a:solidFill>
                  <a:schemeClr val="accent1"/>
                </a:solidFill>
                <a:latin typeface="SK Sans" pitchFamily="2" charset="0"/>
              </a:defRPr>
            </a:lvl1pPr>
          </a:lstStyle>
          <a:p>
            <a:fld id="{EEAA6922-7DE3-409A-872E-704DE8994A27}" type="slidenum">
              <a:rPr lang="sv-SE" smtClean="0"/>
              <a:pPr/>
              <a:t>‹#›</a:t>
            </a:fld>
            <a:endParaRPr lang="sv-SE" dirty="0"/>
          </a:p>
        </p:txBody>
      </p:sp>
      <p:pic>
        <p:nvPicPr>
          <p:cNvPr id="11" name="Bildobjekt 10"/>
          <p:cNvPicPr>
            <a:picLocks noChangeAspect="1"/>
          </p:cNvPicPr>
          <p:nvPr userDrawn="1"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78678" y="5506105"/>
            <a:ext cx="868254" cy="718050"/>
          </a:xfrm>
          <a:prstGeom prst="rect">
            <a:avLst/>
          </a:prstGeom>
        </p:spPr>
      </p:pic>
      <p:pic>
        <p:nvPicPr>
          <p:cNvPr id="12" name="Bildobjekt 11"/>
          <p:cNvPicPr>
            <a:picLocks noChangeAspect="1"/>
          </p:cNvPicPr>
          <p:nvPr userDrawn="1"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67341" y="5506105"/>
            <a:ext cx="868254" cy="7180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16405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1" r:id="rId1"/>
    <p:sldLayoutId id="2147483741" r:id="rId2"/>
    <p:sldLayoutId id="2147483751" r:id="rId3"/>
    <p:sldLayoutId id="2147483732" r:id="rId4"/>
    <p:sldLayoutId id="2147483748" r:id="rId5"/>
    <p:sldLayoutId id="2147483749" r:id="rId6"/>
    <p:sldLayoutId id="2147483750" r:id="rId7"/>
    <p:sldLayoutId id="2147483752" r:id="rId8"/>
  </p:sldLayoutIdLst>
  <p:txStyles>
    <p:titleStyle>
      <a:lvl1pPr algn="l" defTabSz="914400" rtl="0" eaLnBrk="1" latinLnBrk="0" hangingPunct="1">
        <a:spcBef>
          <a:spcPct val="0"/>
        </a:spcBef>
        <a:buNone/>
        <a:defRPr sz="2800" kern="1200">
          <a:solidFill>
            <a:schemeClr val="accent1"/>
          </a:solidFill>
          <a:latin typeface="SK Sans Black" pitchFamily="2" charset="0"/>
          <a:ea typeface="+mj-ea"/>
          <a:cs typeface="+mj-cs"/>
        </a:defRPr>
      </a:lvl1pPr>
    </p:titleStyle>
    <p:bodyStyle>
      <a:lvl1pPr marL="177800" indent="-177800" algn="l" defTabSz="914400" rtl="0" eaLnBrk="1" latinLnBrk="0" hangingPunct="1">
        <a:lnSpc>
          <a:spcPct val="110000"/>
        </a:lnSpc>
        <a:spcBef>
          <a:spcPts val="1800"/>
        </a:spcBef>
        <a:buClr>
          <a:schemeClr val="accent1"/>
        </a:buClr>
        <a:buFont typeface="Arial" pitchFamily="34" charset="0"/>
        <a:buChar char="»"/>
        <a:defRPr sz="1600" kern="1200">
          <a:solidFill>
            <a:schemeClr val="tx1"/>
          </a:solidFill>
          <a:latin typeface="SK Sans" pitchFamily="2" charset="0"/>
          <a:ea typeface="+mn-ea"/>
          <a:cs typeface="+mn-cs"/>
        </a:defRPr>
      </a:lvl1pPr>
      <a:lvl2pPr marL="355600" indent="-1778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»"/>
        <a:defRPr sz="1600" kern="1200">
          <a:solidFill>
            <a:schemeClr val="tx1"/>
          </a:solidFill>
          <a:latin typeface="SK Sans" pitchFamily="2" charset="0"/>
          <a:ea typeface="+mn-ea"/>
          <a:cs typeface="+mn-cs"/>
        </a:defRPr>
      </a:lvl2pPr>
      <a:lvl3pPr marL="541338" indent="-185738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»"/>
        <a:defRPr sz="1600" kern="1200">
          <a:solidFill>
            <a:schemeClr val="tx1"/>
          </a:solidFill>
          <a:latin typeface="SK Sans" pitchFamily="2" charset="0"/>
          <a:ea typeface="+mn-ea"/>
          <a:cs typeface="+mn-cs"/>
        </a:defRPr>
      </a:lvl3pPr>
      <a:lvl4pPr marL="719138" indent="-1778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»"/>
        <a:defRPr sz="1600" kern="1200">
          <a:solidFill>
            <a:schemeClr val="tx1"/>
          </a:solidFill>
          <a:latin typeface="SK Sans" pitchFamily="2" charset="0"/>
          <a:ea typeface="+mn-ea"/>
          <a:cs typeface="+mn-cs"/>
        </a:defRPr>
      </a:lvl4pPr>
      <a:lvl5pPr marL="896938" indent="-1778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»"/>
        <a:defRPr sz="1600" kern="1200">
          <a:solidFill>
            <a:schemeClr val="tx1"/>
          </a:solidFill>
          <a:latin typeface="SK Sans" pitchFamily="2" charset="0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rubrik 1"/>
          <p:cNvSpPr>
            <a:spLocks noGrp="1"/>
          </p:cNvSpPr>
          <p:nvPr>
            <p:ph type="title"/>
          </p:nvPr>
        </p:nvSpPr>
        <p:spPr>
          <a:xfrm>
            <a:off x="745068" y="770467"/>
            <a:ext cx="6988145" cy="901181"/>
          </a:xfrm>
          <a:prstGeom prst="rect">
            <a:avLst/>
          </a:prstGeom>
        </p:spPr>
        <p:txBody>
          <a:bodyPr vert="horz" lIns="0" tIns="0" rIns="0" bIns="0" rtlCol="0" anchor="b">
            <a:normAutofit/>
          </a:bodyPr>
          <a:lstStyle/>
          <a:p>
            <a:r>
              <a:rPr lang="sv-SE" dirty="0"/>
              <a:t>Klicka här för att ändra format</a:t>
            </a:r>
          </a:p>
        </p:txBody>
      </p:sp>
      <p:sp>
        <p:nvSpPr>
          <p:cNvPr id="3" name="Platshållare för text 2"/>
          <p:cNvSpPr>
            <a:spLocks noGrp="1"/>
          </p:cNvSpPr>
          <p:nvPr>
            <p:ph type="body" idx="1"/>
          </p:nvPr>
        </p:nvSpPr>
        <p:spPr>
          <a:xfrm>
            <a:off x="782137" y="2012951"/>
            <a:ext cx="6951076" cy="4337049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</a:p>
        </p:txBody>
      </p:sp>
      <p:pic>
        <p:nvPicPr>
          <p:cNvPr id="6" name="Bildobjekt 5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67341" y="5506105"/>
            <a:ext cx="868254" cy="7180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5028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5" r:id="rId1"/>
    <p:sldLayoutId id="2147483711" r:id="rId2"/>
  </p:sldLayoutIdLst>
  <p:txStyles>
    <p:titleStyle>
      <a:lvl1pPr algn="l" defTabSz="914400" rtl="0" eaLnBrk="1" latinLnBrk="0" hangingPunct="1">
        <a:spcBef>
          <a:spcPct val="0"/>
        </a:spcBef>
        <a:buNone/>
        <a:defRPr sz="2800" kern="1200">
          <a:solidFill>
            <a:schemeClr val="accent1"/>
          </a:solidFill>
          <a:latin typeface="SK Sans Black" pitchFamily="2" charset="0"/>
          <a:ea typeface="+mj-ea"/>
          <a:cs typeface="+mj-cs"/>
        </a:defRPr>
      </a:lvl1pPr>
    </p:titleStyle>
    <p:bodyStyle>
      <a:lvl1pPr marL="177800" indent="-177800" algn="l" defTabSz="914400" rtl="0" eaLnBrk="1" latinLnBrk="0" hangingPunct="1">
        <a:lnSpc>
          <a:spcPct val="110000"/>
        </a:lnSpc>
        <a:spcBef>
          <a:spcPts val="1800"/>
        </a:spcBef>
        <a:buClr>
          <a:schemeClr val="accent1"/>
        </a:buClr>
        <a:buFont typeface="Arial" pitchFamily="34" charset="0"/>
        <a:buChar char="»"/>
        <a:defRPr sz="1600" kern="1200">
          <a:solidFill>
            <a:schemeClr val="tx1"/>
          </a:solidFill>
          <a:latin typeface="SK Sans" pitchFamily="2" charset="0"/>
          <a:ea typeface="+mn-ea"/>
          <a:cs typeface="+mn-cs"/>
        </a:defRPr>
      </a:lvl1pPr>
      <a:lvl2pPr marL="355600" indent="-1778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»"/>
        <a:defRPr sz="1600" kern="1200">
          <a:solidFill>
            <a:schemeClr val="tx1"/>
          </a:solidFill>
          <a:latin typeface="SK Sans" pitchFamily="2" charset="0"/>
          <a:ea typeface="+mn-ea"/>
          <a:cs typeface="+mn-cs"/>
        </a:defRPr>
      </a:lvl2pPr>
      <a:lvl3pPr marL="541338" indent="-185738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»"/>
        <a:defRPr sz="1600" kern="1200">
          <a:solidFill>
            <a:schemeClr val="tx1"/>
          </a:solidFill>
          <a:latin typeface="SK Sans" pitchFamily="2" charset="0"/>
          <a:ea typeface="+mn-ea"/>
          <a:cs typeface="+mn-cs"/>
        </a:defRPr>
      </a:lvl3pPr>
      <a:lvl4pPr marL="719138" indent="-1778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»"/>
        <a:defRPr sz="1600" kern="1200">
          <a:solidFill>
            <a:schemeClr val="tx1"/>
          </a:solidFill>
          <a:latin typeface="SK Sans" pitchFamily="2" charset="0"/>
          <a:ea typeface="+mn-ea"/>
          <a:cs typeface="+mn-cs"/>
        </a:defRPr>
      </a:lvl4pPr>
      <a:lvl5pPr marL="896938" indent="-1778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»"/>
        <a:defRPr sz="1600" kern="1200">
          <a:solidFill>
            <a:schemeClr val="tx1"/>
          </a:solidFill>
          <a:latin typeface="SK Sans" pitchFamily="2" charset="0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rubrik 1"/>
          <p:cNvSpPr>
            <a:spLocks noGrp="1"/>
          </p:cNvSpPr>
          <p:nvPr>
            <p:ph type="title"/>
          </p:nvPr>
        </p:nvSpPr>
        <p:spPr>
          <a:xfrm>
            <a:off x="745067" y="770467"/>
            <a:ext cx="10701867" cy="901181"/>
          </a:xfrm>
          <a:prstGeom prst="rect">
            <a:avLst/>
          </a:prstGeom>
        </p:spPr>
        <p:txBody>
          <a:bodyPr vert="horz" lIns="0" tIns="0" rIns="0" bIns="0" rtlCol="0" anchor="b">
            <a:normAutofit/>
          </a:bodyPr>
          <a:lstStyle/>
          <a:p>
            <a:r>
              <a:rPr lang="sv-SE" dirty="0"/>
              <a:t>Klicka här för att ändra format</a:t>
            </a:r>
          </a:p>
        </p:txBody>
      </p:sp>
      <p:sp>
        <p:nvSpPr>
          <p:cNvPr id="3" name="Platshållare för text 2"/>
          <p:cNvSpPr>
            <a:spLocks noGrp="1"/>
          </p:cNvSpPr>
          <p:nvPr>
            <p:ph type="body" idx="1"/>
          </p:nvPr>
        </p:nvSpPr>
        <p:spPr>
          <a:xfrm>
            <a:off x="2698043" y="2012951"/>
            <a:ext cx="6807908" cy="4337049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2"/>
          </p:nvPr>
        </p:nvSpPr>
        <p:spPr>
          <a:xfrm>
            <a:off x="7868357" y="397931"/>
            <a:ext cx="2844800" cy="176741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>
              <a:defRPr lang="sv-SE" sz="1000" smtClean="0">
                <a:solidFill>
                  <a:schemeClr val="accent1"/>
                </a:solidFill>
              </a:defRPr>
            </a:lvl1pPr>
          </a:lstStyle>
          <a:p>
            <a:fld id="{FFED4796-AD78-460C-B571-07C125A547A9}" type="datetimeFigureOut">
              <a:rPr lang="sv-SE" smtClean="0"/>
              <a:pPr/>
              <a:t>2024-11-12</a:t>
            </a:fld>
            <a:endParaRPr lang="sv-SE" dirty="0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4"/>
          </p:nvPr>
        </p:nvSpPr>
        <p:spPr>
          <a:xfrm>
            <a:off x="10972801" y="397931"/>
            <a:ext cx="508000" cy="176741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lang="sv-SE" sz="1000" smtClean="0">
                <a:solidFill>
                  <a:schemeClr val="accent1"/>
                </a:solidFill>
              </a:defRPr>
            </a:lvl1pPr>
          </a:lstStyle>
          <a:p>
            <a:fld id="{EEAA6922-7DE3-409A-872E-704DE8994A27}" type="slidenum">
              <a:rPr lang="sv-SE" smtClean="0"/>
              <a:pPr/>
              <a:t>‹#›</a:t>
            </a:fld>
            <a:endParaRPr lang="sv-SE"/>
          </a:p>
        </p:txBody>
      </p:sp>
      <p:pic>
        <p:nvPicPr>
          <p:cNvPr id="10" name="Bildobjekt 9"/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67341" y="5506105"/>
            <a:ext cx="868254" cy="7180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20018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7" r:id="rId1"/>
    <p:sldLayoutId id="2147483746" r:id="rId2"/>
    <p:sldLayoutId id="2147483681" r:id="rId3"/>
    <p:sldLayoutId id="2147483680" r:id="rId4"/>
  </p:sldLayoutIdLst>
  <p:txStyles>
    <p:titleStyle>
      <a:lvl1pPr algn="l" defTabSz="914400" rtl="0" eaLnBrk="1" latinLnBrk="0" hangingPunct="1">
        <a:spcBef>
          <a:spcPct val="0"/>
        </a:spcBef>
        <a:buNone/>
        <a:defRPr sz="2800" kern="1200">
          <a:solidFill>
            <a:schemeClr val="accent1"/>
          </a:solidFill>
          <a:latin typeface="SK Sans Black" pitchFamily="2" charset="0"/>
          <a:ea typeface="+mj-ea"/>
          <a:cs typeface="+mj-cs"/>
        </a:defRPr>
      </a:lvl1pPr>
    </p:titleStyle>
    <p:bodyStyle>
      <a:lvl1pPr marL="177800" indent="-177800" algn="l" defTabSz="914400" rtl="0" eaLnBrk="1" latinLnBrk="0" hangingPunct="1">
        <a:lnSpc>
          <a:spcPct val="110000"/>
        </a:lnSpc>
        <a:spcBef>
          <a:spcPts val="1800"/>
        </a:spcBef>
        <a:buClr>
          <a:schemeClr val="accent1"/>
        </a:buClr>
        <a:buFont typeface="Arial" pitchFamily="34" charset="0"/>
        <a:buChar char="»"/>
        <a:defRPr sz="1600" kern="1200">
          <a:solidFill>
            <a:schemeClr val="tx1"/>
          </a:solidFill>
          <a:latin typeface="SK Sans" pitchFamily="2" charset="0"/>
          <a:ea typeface="+mn-ea"/>
          <a:cs typeface="+mn-cs"/>
        </a:defRPr>
      </a:lvl1pPr>
      <a:lvl2pPr marL="355600" indent="-1778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»"/>
        <a:defRPr sz="1600" kern="1200">
          <a:solidFill>
            <a:schemeClr val="tx1"/>
          </a:solidFill>
          <a:latin typeface="SK Sans" pitchFamily="2" charset="0"/>
          <a:ea typeface="+mn-ea"/>
          <a:cs typeface="+mn-cs"/>
        </a:defRPr>
      </a:lvl2pPr>
      <a:lvl3pPr marL="541338" indent="-185738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»"/>
        <a:defRPr sz="1600" kern="1200">
          <a:solidFill>
            <a:schemeClr val="tx1"/>
          </a:solidFill>
          <a:latin typeface="SK Sans" pitchFamily="2" charset="0"/>
          <a:ea typeface="+mn-ea"/>
          <a:cs typeface="+mn-cs"/>
        </a:defRPr>
      </a:lvl3pPr>
      <a:lvl4pPr marL="719138" indent="-1778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»"/>
        <a:defRPr sz="1600" kern="1200">
          <a:solidFill>
            <a:schemeClr val="tx1"/>
          </a:solidFill>
          <a:latin typeface="SK Sans" pitchFamily="2" charset="0"/>
          <a:ea typeface="+mn-ea"/>
          <a:cs typeface="+mn-cs"/>
        </a:defRPr>
      </a:lvl4pPr>
      <a:lvl5pPr marL="896938" indent="-1778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»"/>
        <a:defRPr sz="1600" kern="1200">
          <a:solidFill>
            <a:schemeClr val="tx1"/>
          </a:solidFill>
          <a:latin typeface="SK Sans" pitchFamily="2" charset="0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rubrik 1"/>
          <p:cNvSpPr>
            <a:spLocks noGrp="1"/>
          </p:cNvSpPr>
          <p:nvPr>
            <p:ph type="title"/>
          </p:nvPr>
        </p:nvSpPr>
        <p:spPr>
          <a:xfrm>
            <a:off x="745067" y="770467"/>
            <a:ext cx="10701867" cy="901181"/>
          </a:xfrm>
          <a:prstGeom prst="rect">
            <a:avLst/>
          </a:prstGeom>
        </p:spPr>
        <p:txBody>
          <a:bodyPr vert="horz" lIns="0" tIns="0" rIns="0" bIns="0" rtlCol="0" anchor="b">
            <a:normAutofit/>
          </a:bodyPr>
          <a:lstStyle/>
          <a:p>
            <a:r>
              <a:rPr lang="sv-SE" dirty="0"/>
              <a:t>Klicka här för att ändra format</a:t>
            </a:r>
          </a:p>
        </p:txBody>
      </p:sp>
      <p:sp>
        <p:nvSpPr>
          <p:cNvPr id="3" name="Platshållare för text 2"/>
          <p:cNvSpPr>
            <a:spLocks noGrp="1"/>
          </p:cNvSpPr>
          <p:nvPr>
            <p:ph type="body" idx="1"/>
          </p:nvPr>
        </p:nvSpPr>
        <p:spPr>
          <a:xfrm>
            <a:off x="2698043" y="2012951"/>
            <a:ext cx="6807908" cy="4337049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2"/>
          </p:nvPr>
        </p:nvSpPr>
        <p:spPr>
          <a:xfrm>
            <a:off x="7868357" y="397931"/>
            <a:ext cx="2844800" cy="176741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>
              <a:defRPr lang="sv-SE" sz="1000" smtClean="0">
                <a:solidFill>
                  <a:schemeClr val="accent1"/>
                </a:solidFill>
                <a:latin typeface="SK Sans" pitchFamily="2" charset="0"/>
              </a:defRPr>
            </a:lvl1pPr>
          </a:lstStyle>
          <a:p>
            <a:fld id="{FFED4796-AD78-460C-B571-07C125A547A9}" type="datetimeFigureOut">
              <a:rPr lang="sv-SE" smtClean="0"/>
              <a:pPr/>
              <a:t>2024-11-12</a:t>
            </a:fld>
            <a:endParaRPr lang="sv-SE" dirty="0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4"/>
          </p:nvPr>
        </p:nvSpPr>
        <p:spPr>
          <a:xfrm>
            <a:off x="10972801" y="397931"/>
            <a:ext cx="508000" cy="176741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lang="sv-SE" sz="1000" smtClean="0">
                <a:solidFill>
                  <a:schemeClr val="accent1"/>
                </a:solidFill>
                <a:latin typeface="SK Sans" pitchFamily="2" charset="0"/>
              </a:defRPr>
            </a:lvl1pPr>
          </a:lstStyle>
          <a:p>
            <a:fld id="{EEAA6922-7DE3-409A-872E-704DE8994A27}" type="slidenum">
              <a:rPr lang="sv-SE" smtClean="0"/>
              <a:pPr/>
              <a:t>‹#›</a:t>
            </a:fld>
            <a:endParaRPr lang="sv-SE" dirty="0"/>
          </a:p>
        </p:txBody>
      </p:sp>
      <p:pic>
        <p:nvPicPr>
          <p:cNvPr id="10" name="Bildobjekt 9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67341" y="5506105"/>
            <a:ext cx="868254" cy="7180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20664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</p:sldLayoutIdLst>
  <p:txStyles>
    <p:titleStyle>
      <a:lvl1pPr algn="l" defTabSz="914400" rtl="0" eaLnBrk="1" latinLnBrk="0" hangingPunct="1">
        <a:spcBef>
          <a:spcPct val="0"/>
        </a:spcBef>
        <a:buNone/>
        <a:defRPr sz="2800" kern="1200">
          <a:solidFill>
            <a:schemeClr val="accent1"/>
          </a:solidFill>
          <a:latin typeface="SK Sans Black" pitchFamily="2" charset="0"/>
          <a:ea typeface="+mj-ea"/>
          <a:cs typeface="+mj-cs"/>
        </a:defRPr>
      </a:lvl1pPr>
    </p:titleStyle>
    <p:bodyStyle>
      <a:lvl1pPr marL="177800" indent="-177800" algn="l" defTabSz="914400" rtl="0" eaLnBrk="1" latinLnBrk="0" hangingPunct="1">
        <a:lnSpc>
          <a:spcPct val="110000"/>
        </a:lnSpc>
        <a:spcBef>
          <a:spcPts val="1800"/>
        </a:spcBef>
        <a:buClr>
          <a:schemeClr val="accent1"/>
        </a:buClr>
        <a:buFont typeface="Arial" pitchFamily="34" charset="0"/>
        <a:buChar char="»"/>
        <a:defRPr sz="1600" kern="1200">
          <a:solidFill>
            <a:schemeClr val="tx1"/>
          </a:solidFill>
          <a:latin typeface="SK Sans" pitchFamily="2" charset="0"/>
          <a:ea typeface="+mn-ea"/>
          <a:cs typeface="+mn-cs"/>
        </a:defRPr>
      </a:lvl1pPr>
      <a:lvl2pPr marL="355600" indent="-1778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»"/>
        <a:defRPr sz="1600" kern="1200">
          <a:solidFill>
            <a:schemeClr val="tx1"/>
          </a:solidFill>
          <a:latin typeface="SK Sans" pitchFamily="2" charset="0"/>
          <a:ea typeface="+mn-ea"/>
          <a:cs typeface="+mn-cs"/>
        </a:defRPr>
      </a:lvl2pPr>
      <a:lvl3pPr marL="541338" indent="-185738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»"/>
        <a:defRPr sz="1600" kern="1200">
          <a:solidFill>
            <a:schemeClr val="tx1"/>
          </a:solidFill>
          <a:latin typeface="SK Sans" pitchFamily="2" charset="0"/>
          <a:ea typeface="+mn-ea"/>
          <a:cs typeface="+mn-cs"/>
        </a:defRPr>
      </a:lvl3pPr>
      <a:lvl4pPr marL="719138" indent="-1778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»"/>
        <a:defRPr sz="1600" kern="1200">
          <a:solidFill>
            <a:schemeClr val="tx1"/>
          </a:solidFill>
          <a:latin typeface="SK Sans" pitchFamily="2" charset="0"/>
          <a:ea typeface="+mn-ea"/>
          <a:cs typeface="+mn-cs"/>
        </a:defRPr>
      </a:lvl4pPr>
      <a:lvl5pPr marL="896938" indent="-1778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»"/>
        <a:defRPr sz="1600" kern="1200">
          <a:solidFill>
            <a:schemeClr val="tx1"/>
          </a:solidFill>
          <a:latin typeface="SK Sans" pitchFamily="2" charset="0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rubrik 1"/>
          <p:cNvSpPr>
            <a:spLocks noGrp="1"/>
          </p:cNvSpPr>
          <p:nvPr>
            <p:ph type="title"/>
          </p:nvPr>
        </p:nvSpPr>
        <p:spPr>
          <a:xfrm>
            <a:off x="745067" y="770467"/>
            <a:ext cx="10701867" cy="901181"/>
          </a:xfrm>
          <a:prstGeom prst="rect">
            <a:avLst/>
          </a:prstGeom>
        </p:spPr>
        <p:txBody>
          <a:bodyPr vert="horz" lIns="0" tIns="0" rIns="0" bIns="0" rtlCol="0" anchor="b">
            <a:normAutofit/>
          </a:bodyPr>
          <a:lstStyle/>
          <a:p>
            <a:r>
              <a:rPr lang="sv-SE" dirty="0"/>
              <a:t>Klicka här för att ändra format</a:t>
            </a:r>
          </a:p>
        </p:txBody>
      </p:sp>
      <p:sp>
        <p:nvSpPr>
          <p:cNvPr id="3" name="Platshållare för text 2"/>
          <p:cNvSpPr>
            <a:spLocks noGrp="1"/>
          </p:cNvSpPr>
          <p:nvPr>
            <p:ph type="body" idx="1"/>
          </p:nvPr>
        </p:nvSpPr>
        <p:spPr>
          <a:xfrm>
            <a:off x="2698043" y="2012951"/>
            <a:ext cx="6807908" cy="4337049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2"/>
          </p:nvPr>
        </p:nvSpPr>
        <p:spPr>
          <a:xfrm>
            <a:off x="7868357" y="397931"/>
            <a:ext cx="2844800" cy="176741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>
              <a:defRPr lang="sv-SE" sz="1000" smtClean="0">
                <a:solidFill>
                  <a:schemeClr val="accent1"/>
                </a:solidFill>
                <a:latin typeface="SK Sans" pitchFamily="2" charset="0"/>
              </a:defRPr>
            </a:lvl1pPr>
          </a:lstStyle>
          <a:p>
            <a:fld id="{FFED4796-AD78-460C-B571-07C125A547A9}" type="datetimeFigureOut">
              <a:rPr lang="sv-SE" smtClean="0"/>
              <a:pPr/>
              <a:t>2024-11-12</a:t>
            </a:fld>
            <a:endParaRPr lang="sv-SE" dirty="0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4"/>
          </p:nvPr>
        </p:nvSpPr>
        <p:spPr>
          <a:xfrm>
            <a:off x="10972801" y="397931"/>
            <a:ext cx="508000" cy="176741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lang="sv-SE" sz="1000" smtClean="0">
                <a:solidFill>
                  <a:schemeClr val="accent1"/>
                </a:solidFill>
                <a:latin typeface="SK Sans" pitchFamily="2" charset="0"/>
              </a:defRPr>
            </a:lvl1pPr>
          </a:lstStyle>
          <a:p>
            <a:fld id="{EEAA6922-7DE3-409A-872E-704DE8994A27}" type="slidenum">
              <a:rPr lang="sv-SE" smtClean="0"/>
              <a:pPr/>
              <a:t>‹#›</a:t>
            </a:fld>
            <a:endParaRPr lang="sv-SE" dirty="0"/>
          </a:p>
        </p:txBody>
      </p:sp>
      <p:pic>
        <p:nvPicPr>
          <p:cNvPr id="10" name="Bildobjekt 9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67341" y="5506105"/>
            <a:ext cx="868254" cy="7180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99117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9" r:id="rId1"/>
  </p:sldLayoutIdLst>
  <p:txStyles>
    <p:titleStyle>
      <a:lvl1pPr algn="l" defTabSz="914400" rtl="0" eaLnBrk="1" latinLnBrk="0" hangingPunct="1">
        <a:spcBef>
          <a:spcPct val="0"/>
        </a:spcBef>
        <a:buNone/>
        <a:defRPr sz="2800" kern="1200">
          <a:solidFill>
            <a:schemeClr val="accent1"/>
          </a:solidFill>
          <a:latin typeface="SK Sans Black" pitchFamily="2" charset="0"/>
          <a:ea typeface="+mj-ea"/>
          <a:cs typeface="+mj-cs"/>
        </a:defRPr>
      </a:lvl1pPr>
    </p:titleStyle>
    <p:bodyStyle>
      <a:lvl1pPr marL="177800" indent="-177800" algn="l" defTabSz="914400" rtl="0" eaLnBrk="1" latinLnBrk="0" hangingPunct="1">
        <a:lnSpc>
          <a:spcPct val="110000"/>
        </a:lnSpc>
        <a:spcBef>
          <a:spcPts val="1800"/>
        </a:spcBef>
        <a:buClr>
          <a:schemeClr val="accent1"/>
        </a:buClr>
        <a:buFont typeface="Arial" pitchFamily="34" charset="0"/>
        <a:buChar char="»"/>
        <a:defRPr sz="1600" kern="1200">
          <a:solidFill>
            <a:schemeClr val="tx1"/>
          </a:solidFill>
          <a:latin typeface="SK Sans" pitchFamily="2" charset="0"/>
          <a:ea typeface="+mn-ea"/>
          <a:cs typeface="+mn-cs"/>
        </a:defRPr>
      </a:lvl1pPr>
      <a:lvl2pPr marL="355600" indent="-1778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»"/>
        <a:defRPr sz="1600" kern="1200">
          <a:solidFill>
            <a:schemeClr val="tx1"/>
          </a:solidFill>
          <a:latin typeface="SK Sans" pitchFamily="2" charset="0"/>
          <a:ea typeface="+mn-ea"/>
          <a:cs typeface="+mn-cs"/>
        </a:defRPr>
      </a:lvl2pPr>
      <a:lvl3pPr marL="541338" indent="-185738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»"/>
        <a:defRPr sz="1600" kern="1200">
          <a:solidFill>
            <a:schemeClr val="tx1"/>
          </a:solidFill>
          <a:latin typeface="SK Sans" pitchFamily="2" charset="0"/>
          <a:ea typeface="+mn-ea"/>
          <a:cs typeface="+mn-cs"/>
        </a:defRPr>
      </a:lvl3pPr>
      <a:lvl4pPr marL="719138" indent="-1778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»"/>
        <a:defRPr sz="1600" kern="1200">
          <a:solidFill>
            <a:schemeClr val="tx1"/>
          </a:solidFill>
          <a:latin typeface="SK Sans" pitchFamily="2" charset="0"/>
          <a:ea typeface="+mn-ea"/>
          <a:cs typeface="+mn-cs"/>
        </a:defRPr>
      </a:lvl4pPr>
      <a:lvl5pPr marL="896938" indent="-1778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»"/>
        <a:defRPr sz="1600" kern="1200">
          <a:solidFill>
            <a:schemeClr val="tx1"/>
          </a:solidFill>
          <a:latin typeface="SK Sans" pitchFamily="2" charset="0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hyperlink" Target="mailto:elbilsladdning@skekraft.se" TargetMode="External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hyperlink" Target="mailto:Elbilsladdning@skekraft.se" TargetMode="External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 smtClean="0"/>
              <a:t>Supportrutin - </a:t>
            </a:r>
            <a:r>
              <a:rPr lang="sv-SE" dirty="0" err="1" smtClean="0"/>
              <a:t>laddboxar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20121264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 smtClean="0"/>
              <a:t>Rutin felanmälan</a:t>
            </a:r>
            <a:endParaRPr lang="sv-SE" dirty="0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v-SE" dirty="0" smtClean="0"/>
              <a:t>Felanmälan mailas till </a:t>
            </a:r>
            <a:r>
              <a:rPr lang="sv-SE" dirty="0" smtClean="0">
                <a:hlinkClick r:id="rId2"/>
              </a:rPr>
              <a:t>laddsupport@skekraft.se</a:t>
            </a:r>
            <a:endParaRPr lang="sv-SE" dirty="0" smtClean="0"/>
          </a:p>
          <a:p>
            <a:r>
              <a:rPr lang="sv-SE" dirty="0" smtClean="0"/>
              <a:t>Säkerställ att platsnummer, kontaktuppgifter till vaktmästare/nycklar samt eventuella kontaktuppgifter till boende finns med i mailet</a:t>
            </a:r>
          </a:p>
          <a:p>
            <a:endParaRPr lang="sv-SE" dirty="0"/>
          </a:p>
        </p:txBody>
      </p:sp>
      <p:pic>
        <p:nvPicPr>
          <p:cNvPr id="5" name="Platshållare för bild 4"/>
          <p:cNvPicPr>
            <a:picLocks noGrp="1" noChangeAspect="1"/>
          </p:cNvPicPr>
          <p:nvPr>
            <p:ph type="pic" sz="quarter" idx="13"/>
          </p:nvPr>
        </p:nvPicPr>
        <p:blipFill>
          <a:blip r:embed="rId3"/>
          <a:srcRect l="14501" r="14501"/>
          <a:stretch>
            <a:fillRect/>
          </a:stretch>
        </p:blipFill>
        <p:spPr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47783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 smtClean="0"/>
              <a:t>AURA</a:t>
            </a:r>
            <a:endParaRPr lang="sv-SE" dirty="0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v-SE" dirty="0"/>
              <a:t>Tar upp till en minut för </a:t>
            </a:r>
            <a:r>
              <a:rPr lang="sv-SE" dirty="0" smtClean="0"/>
              <a:t>laddning eller </a:t>
            </a:r>
            <a:r>
              <a:rPr lang="sv-SE" dirty="0"/>
              <a:t>justeringar via </a:t>
            </a:r>
            <a:r>
              <a:rPr lang="sv-SE" dirty="0" err="1"/>
              <a:t>app</a:t>
            </a:r>
            <a:r>
              <a:rPr lang="sv-SE" dirty="0"/>
              <a:t> att starta eller nå fram</a:t>
            </a:r>
          </a:p>
          <a:p>
            <a:r>
              <a:rPr lang="sv-SE" dirty="0"/>
              <a:t>90 procent av felen avhjälps med omstart av jordfelsbrytare</a:t>
            </a:r>
          </a:p>
          <a:p>
            <a:r>
              <a:rPr lang="sv-SE" dirty="0"/>
              <a:t>Brytaren sitter i </a:t>
            </a:r>
            <a:r>
              <a:rPr lang="sv-SE" dirty="0" smtClean="0"/>
              <a:t>boxen enligt bild 5.</a:t>
            </a:r>
            <a:endParaRPr lang="sv-SE" dirty="0"/>
          </a:p>
          <a:p>
            <a:endParaRPr lang="sv-SE" dirty="0"/>
          </a:p>
        </p:txBody>
      </p:sp>
      <p:pic>
        <p:nvPicPr>
          <p:cNvPr id="5" name="Platshållare för bild 4"/>
          <p:cNvPicPr>
            <a:picLocks noGrp="1" noChangeAspect="1"/>
          </p:cNvPicPr>
          <p:nvPr>
            <p:ph type="pic" sz="quarter" idx="13"/>
          </p:nvPr>
        </p:nvPicPr>
        <p:blipFill>
          <a:blip r:embed="rId2"/>
          <a:srcRect t="13465" b="13465"/>
          <a:stretch>
            <a:fillRect/>
          </a:stretch>
        </p:blipFill>
        <p:spPr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224167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 smtClean="0"/>
              <a:t>AURA</a:t>
            </a:r>
            <a:endParaRPr lang="sv-SE" dirty="0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>
          <a:xfrm>
            <a:off x="606829" y="2274650"/>
            <a:ext cx="6400799" cy="4151088"/>
          </a:xfrm>
        </p:spPr>
        <p:txBody>
          <a:bodyPr/>
          <a:lstStyle/>
          <a:p>
            <a:r>
              <a:rPr lang="sv-SE" dirty="0"/>
              <a:t>Serienumret sitter på undersidan av laddaren alternativt inne i boxen är 10 siffror lång och slutar på ett A.</a:t>
            </a:r>
          </a:p>
          <a:p>
            <a:r>
              <a:rPr lang="sv-SE" dirty="0"/>
              <a:t>PSA/jordfelsbrytaren sitter inne i boxen. Till denna behöver ni en nyckel för att öppna. </a:t>
            </a:r>
          </a:p>
          <a:p>
            <a:r>
              <a:rPr lang="sv-SE" dirty="0" smtClean="0"/>
              <a:t>Till höger </a:t>
            </a:r>
            <a:r>
              <a:rPr lang="sv-SE" dirty="0"/>
              <a:t>ser du var PSA/Jordfelsbrytare samt serienummer sitter</a:t>
            </a:r>
            <a:r>
              <a:rPr lang="sv-SE" dirty="0" smtClean="0"/>
              <a:t>.</a:t>
            </a:r>
          </a:p>
          <a:p>
            <a:r>
              <a:rPr lang="sv-SE" dirty="0" smtClean="0"/>
              <a:t>Brytaren i mitten är för boxen, brytarna ovanför uttaget är till uttagen.</a:t>
            </a:r>
          </a:p>
          <a:p>
            <a:r>
              <a:rPr lang="sv-SE" dirty="0" smtClean="0"/>
              <a:t>Bryt samtliga och vänta 30 sekunder innan du slår på igen.</a:t>
            </a:r>
            <a:endParaRPr lang="sv-SE" dirty="0"/>
          </a:p>
          <a:p>
            <a:endParaRPr lang="sv-SE" dirty="0"/>
          </a:p>
        </p:txBody>
      </p:sp>
      <p:pic>
        <p:nvPicPr>
          <p:cNvPr id="5" name="Platshållare för bild 4"/>
          <p:cNvPicPr>
            <a:picLocks noGrp="1"/>
          </p:cNvPicPr>
          <p:nvPr>
            <p:ph type="pic" sz="quarter" idx="13"/>
          </p:nvPr>
        </p:nvPicPr>
        <p:blipFill>
          <a:blip r:embed="rId2"/>
          <a:srcRect t="17340" b="17340"/>
          <a:stretch>
            <a:fillRect/>
          </a:stretch>
        </p:blipFill>
        <p:spPr>
          <a:xfrm>
            <a:off x="7007628" y="2274650"/>
            <a:ext cx="4971011" cy="41510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91423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 smtClean="0"/>
              <a:t>Kontaktuppgifter</a:t>
            </a:r>
            <a:endParaRPr lang="sv-SE" dirty="0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v-SE" dirty="0" smtClean="0"/>
              <a:t>Telefonnummer: 0910-772966</a:t>
            </a:r>
          </a:p>
          <a:p>
            <a:r>
              <a:rPr lang="sv-SE" dirty="0" smtClean="0"/>
              <a:t>Mail: </a:t>
            </a:r>
            <a:r>
              <a:rPr lang="sv-SE" dirty="0" smtClean="0">
                <a:hlinkClick r:id="rId2"/>
              </a:rPr>
              <a:t>laddsupport@skekraft.se</a:t>
            </a:r>
            <a:endParaRPr lang="sv-SE" dirty="0" smtClean="0"/>
          </a:p>
          <a:p>
            <a:r>
              <a:rPr lang="sv-SE" dirty="0" smtClean="0"/>
              <a:t>Öppettider 09:00-16:00</a:t>
            </a:r>
          </a:p>
          <a:p>
            <a:r>
              <a:rPr lang="sv-SE" dirty="0" smtClean="0"/>
              <a:t>Övrig </a:t>
            </a:r>
            <a:r>
              <a:rPr lang="sv-SE" dirty="0" smtClean="0"/>
              <a:t>tid: 0910-772550</a:t>
            </a:r>
            <a:endParaRPr lang="sv-SE" dirty="0"/>
          </a:p>
        </p:txBody>
      </p:sp>
      <p:pic>
        <p:nvPicPr>
          <p:cNvPr id="5" name="Platshållare för bild 4"/>
          <p:cNvPicPr>
            <a:picLocks noGrp="1" noChangeAspect="1"/>
          </p:cNvPicPr>
          <p:nvPr>
            <p:ph type="pic" sz="quarter" idx="13"/>
          </p:nvPr>
        </p:nvPicPr>
        <p:blipFill>
          <a:blip r:embed="rId3"/>
          <a:srcRect l="7741" r="7741"/>
          <a:stretch>
            <a:fillRect/>
          </a:stretch>
        </p:blipFill>
        <p:spPr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27386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804658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2_Innehållssidor text">
  <a:themeElements>
    <a:clrScheme name="Skellefteå Kraft">
      <a:dk1>
        <a:sysClr val="windowText" lastClr="000000"/>
      </a:dk1>
      <a:lt1>
        <a:sysClr val="window" lastClr="FFFFFF"/>
      </a:lt1>
      <a:dk2>
        <a:srgbClr val="A7A8AA"/>
      </a:dk2>
      <a:lt2>
        <a:srgbClr val="FFFFFF"/>
      </a:lt2>
      <a:accent1>
        <a:srgbClr val="702082"/>
      </a:accent1>
      <a:accent2>
        <a:srgbClr val="00B4B4"/>
      </a:accent2>
      <a:accent3>
        <a:srgbClr val="E63888"/>
      </a:accent3>
      <a:accent4>
        <a:srgbClr val="F4633A"/>
      </a:accent4>
      <a:accent5>
        <a:srgbClr val="FBDD40"/>
      </a:accent5>
      <a:accent6>
        <a:srgbClr val="3C1053"/>
      </a:accent6>
      <a:hlink>
        <a:srgbClr val="0C0C0C"/>
      </a:hlink>
      <a:folHlink>
        <a:srgbClr val="000000"/>
      </a:folHlink>
    </a:clrScheme>
    <a:fontScheme name="Skellefteå Kraft">
      <a:majorFont>
        <a:latin typeface="SK Sans Black"/>
        <a:ea typeface=""/>
        <a:cs typeface=""/>
      </a:majorFont>
      <a:minorFont>
        <a:latin typeface="SK San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K_PPT_mall_START" id="{64A7C031-CBC7-4AE5-962B-7B62581516D2}" vid="{B346FA32-0C81-467E-A626-E0C54089F7B1}"/>
    </a:ext>
  </a:extLst>
</a:theme>
</file>

<file path=ppt/theme/theme2.xml><?xml version="1.0" encoding="utf-8"?>
<a:theme xmlns:a="http://schemas.openxmlformats.org/drawingml/2006/main" name="3_Kapitelsidor">
  <a:themeElements>
    <a:clrScheme name="Skellefteå Kraft">
      <a:dk1>
        <a:sysClr val="windowText" lastClr="000000"/>
      </a:dk1>
      <a:lt1>
        <a:sysClr val="window" lastClr="FFFFFF"/>
      </a:lt1>
      <a:dk2>
        <a:srgbClr val="A7A8AA"/>
      </a:dk2>
      <a:lt2>
        <a:srgbClr val="FFFFFF"/>
      </a:lt2>
      <a:accent1>
        <a:srgbClr val="702082"/>
      </a:accent1>
      <a:accent2>
        <a:srgbClr val="00B4B4"/>
      </a:accent2>
      <a:accent3>
        <a:srgbClr val="E63888"/>
      </a:accent3>
      <a:accent4>
        <a:srgbClr val="F4633A"/>
      </a:accent4>
      <a:accent5>
        <a:srgbClr val="FBDD40"/>
      </a:accent5>
      <a:accent6>
        <a:srgbClr val="3C1053"/>
      </a:accent6>
      <a:hlink>
        <a:srgbClr val="0C0C0C"/>
      </a:hlink>
      <a:folHlink>
        <a:srgbClr val="000000"/>
      </a:folHlink>
    </a:clrScheme>
    <a:fontScheme name="Skellefteå Kraft">
      <a:majorFont>
        <a:latin typeface="SK Sans Black"/>
        <a:ea typeface=""/>
        <a:cs typeface=""/>
      </a:majorFont>
      <a:minorFont>
        <a:latin typeface="SK San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K_PPT_mall_START" id="{64A7C031-CBC7-4AE5-962B-7B62581516D2}" vid="{03306282-959E-4452-8FDC-E71416F693AC}"/>
    </a:ext>
  </a:extLst>
</a:theme>
</file>

<file path=ppt/theme/theme3.xml><?xml version="1.0" encoding="utf-8"?>
<a:theme xmlns:a="http://schemas.openxmlformats.org/drawingml/2006/main" name="4_Bildlayouter">
  <a:themeElements>
    <a:clrScheme name="Skellefteå Kraft">
      <a:dk1>
        <a:sysClr val="windowText" lastClr="000000"/>
      </a:dk1>
      <a:lt1>
        <a:sysClr val="window" lastClr="FFFFFF"/>
      </a:lt1>
      <a:dk2>
        <a:srgbClr val="A7A8AA"/>
      </a:dk2>
      <a:lt2>
        <a:srgbClr val="FFFFFF"/>
      </a:lt2>
      <a:accent1>
        <a:srgbClr val="702082"/>
      </a:accent1>
      <a:accent2>
        <a:srgbClr val="00B4B4"/>
      </a:accent2>
      <a:accent3>
        <a:srgbClr val="E63888"/>
      </a:accent3>
      <a:accent4>
        <a:srgbClr val="F4633A"/>
      </a:accent4>
      <a:accent5>
        <a:srgbClr val="FBDD40"/>
      </a:accent5>
      <a:accent6>
        <a:srgbClr val="3C1053"/>
      </a:accent6>
      <a:hlink>
        <a:srgbClr val="0C0C0C"/>
      </a:hlink>
      <a:folHlink>
        <a:srgbClr val="000000"/>
      </a:folHlink>
    </a:clrScheme>
    <a:fontScheme name="Skellefteå Kraft">
      <a:majorFont>
        <a:latin typeface="SK Sans Black"/>
        <a:ea typeface=""/>
        <a:cs typeface=""/>
      </a:majorFont>
      <a:minorFont>
        <a:latin typeface="SK San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K_PPT_mall_START" id="{64A7C031-CBC7-4AE5-962B-7B62581516D2}" vid="{5DD6EA02-4D2D-4164-91DA-86EFB6FF0514}"/>
    </a:ext>
  </a:extLst>
</a:theme>
</file>

<file path=ppt/theme/theme4.xml><?xml version="1.0" encoding="utf-8"?>
<a:theme xmlns:a="http://schemas.openxmlformats.org/drawingml/2006/main" name="Fler bildlayouter">
  <a:themeElements>
    <a:clrScheme name="Skellefteå Kraft">
      <a:dk1>
        <a:sysClr val="windowText" lastClr="000000"/>
      </a:dk1>
      <a:lt1>
        <a:sysClr val="window" lastClr="FFFFFF"/>
      </a:lt1>
      <a:dk2>
        <a:srgbClr val="A7A8AA"/>
      </a:dk2>
      <a:lt2>
        <a:srgbClr val="FFFFFF"/>
      </a:lt2>
      <a:accent1>
        <a:srgbClr val="702082"/>
      </a:accent1>
      <a:accent2>
        <a:srgbClr val="00B4B4"/>
      </a:accent2>
      <a:accent3>
        <a:srgbClr val="E63888"/>
      </a:accent3>
      <a:accent4>
        <a:srgbClr val="F4633A"/>
      </a:accent4>
      <a:accent5>
        <a:srgbClr val="FBDD40"/>
      </a:accent5>
      <a:accent6>
        <a:srgbClr val="3C1053"/>
      </a:accent6>
      <a:hlink>
        <a:srgbClr val="0C0C0C"/>
      </a:hlink>
      <a:folHlink>
        <a:srgbClr val="000000"/>
      </a:folHlink>
    </a:clrScheme>
    <a:fontScheme name="Skellefteå Kraft">
      <a:majorFont>
        <a:latin typeface="SK Sans Black"/>
        <a:ea typeface=""/>
        <a:cs typeface=""/>
      </a:majorFont>
      <a:minorFont>
        <a:latin typeface="SK San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K_PPT_mall_START" id="{64A7C031-CBC7-4AE5-962B-7B62581516D2}" vid="{293B8D01-22AD-448D-AC0F-8F79BDF395FE}"/>
    </a:ext>
  </a:extLst>
</a:theme>
</file>

<file path=ppt/theme/theme5.xml><?xml version="1.0" encoding="utf-8"?>
<a:theme xmlns:a="http://schemas.openxmlformats.org/drawingml/2006/main" name="Diagramlayouter">
  <a:themeElements>
    <a:clrScheme name="Skellefteå Kraft">
      <a:dk1>
        <a:sysClr val="windowText" lastClr="000000"/>
      </a:dk1>
      <a:lt1>
        <a:sysClr val="window" lastClr="FFFFFF"/>
      </a:lt1>
      <a:dk2>
        <a:srgbClr val="A7A8AA"/>
      </a:dk2>
      <a:lt2>
        <a:srgbClr val="FFFFFF"/>
      </a:lt2>
      <a:accent1>
        <a:srgbClr val="702082"/>
      </a:accent1>
      <a:accent2>
        <a:srgbClr val="00B4B4"/>
      </a:accent2>
      <a:accent3>
        <a:srgbClr val="E63888"/>
      </a:accent3>
      <a:accent4>
        <a:srgbClr val="F4633A"/>
      </a:accent4>
      <a:accent5>
        <a:srgbClr val="FBDD40"/>
      </a:accent5>
      <a:accent6>
        <a:srgbClr val="3C1053"/>
      </a:accent6>
      <a:hlink>
        <a:srgbClr val="0C0C0C"/>
      </a:hlink>
      <a:folHlink>
        <a:srgbClr val="000000"/>
      </a:folHlink>
    </a:clrScheme>
    <a:fontScheme name="Skellefteå Kraft">
      <a:majorFont>
        <a:latin typeface="SK Sans Black"/>
        <a:ea typeface=""/>
        <a:cs typeface=""/>
      </a:majorFont>
      <a:minorFont>
        <a:latin typeface="SK San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K_PPT_mall_START" id="{64A7C031-CBC7-4AE5-962B-7B62581516D2}" vid="{F4B011CE-A04A-4723-85CA-935044554DA0}"/>
    </a:ext>
  </a:extLst>
</a:theme>
</file>

<file path=ppt/theme/theme6.xml><?xml version="1.0" encoding="utf-8"?>
<a:theme xmlns:a="http://schemas.openxmlformats.org/drawingml/2006/main" name="7_Avslutning">
  <a:themeElements>
    <a:clrScheme name="Skellefteå Kraft">
      <a:dk1>
        <a:sysClr val="windowText" lastClr="000000"/>
      </a:dk1>
      <a:lt1>
        <a:sysClr val="window" lastClr="FFFFFF"/>
      </a:lt1>
      <a:dk2>
        <a:srgbClr val="A7A8AA"/>
      </a:dk2>
      <a:lt2>
        <a:srgbClr val="FFFFFF"/>
      </a:lt2>
      <a:accent1>
        <a:srgbClr val="702082"/>
      </a:accent1>
      <a:accent2>
        <a:srgbClr val="00B4B4"/>
      </a:accent2>
      <a:accent3>
        <a:srgbClr val="E63888"/>
      </a:accent3>
      <a:accent4>
        <a:srgbClr val="F4633A"/>
      </a:accent4>
      <a:accent5>
        <a:srgbClr val="FBDD40"/>
      </a:accent5>
      <a:accent6>
        <a:srgbClr val="3C1053"/>
      </a:accent6>
      <a:hlink>
        <a:srgbClr val="0C0C0C"/>
      </a:hlink>
      <a:folHlink>
        <a:srgbClr val="000000"/>
      </a:folHlink>
    </a:clrScheme>
    <a:fontScheme name="Skellefteå Kraft">
      <a:majorFont>
        <a:latin typeface="SK Sans Black"/>
        <a:ea typeface=""/>
        <a:cs typeface=""/>
      </a:majorFont>
      <a:minorFont>
        <a:latin typeface="SK San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K_PPT_mall_START" id="{64A7C031-CBC7-4AE5-962B-7B62581516D2}" vid="{5502CC5E-F5F8-4F1D-8F34-11371C21F4A1}"/>
    </a:ext>
  </a:extLst>
</a:theme>
</file>

<file path=ppt/theme/theme7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blank</Template>
  <TotalTime>52</TotalTime>
  <Words>145</Words>
  <Application>Microsoft Office PowerPoint</Application>
  <PresentationFormat>Bredbild</PresentationFormat>
  <Paragraphs>19</Paragraphs>
  <Slides>6</Slides>
  <Notes>0</Notes>
  <HiddenSlides>0</HiddenSlides>
  <MMClips>0</MMClips>
  <ScaleCrop>false</ScaleCrop>
  <HeadingPairs>
    <vt:vector size="6" baseType="variant">
      <vt:variant>
        <vt:lpstr>Använt teckensnitt</vt:lpstr>
      </vt:variant>
      <vt:variant>
        <vt:i4>4</vt:i4>
      </vt:variant>
      <vt:variant>
        <vt:lpstr>Tema</vt:lpstr>
      </vt:variant>
      <vt:variant>
        <vt:i4>6</vt:i4>
      </vt:variant>
      <vt:variant>
        <vt:lpstr>Bildrubriker</vt:lpstr>
      </vt:variant>
      <vt:variant>
        <vt:i4>6</vt:i4>
      </vt:variant>
    </vt:vector>
  </HeadingPairs>
  <TitlesOfParts>
    <vt:vector size="16" baseType="lpstr">
      <vt:lpstr>Arial</vt:lpstr>
      <vt:lpstr>SK Sans</vt:lpstr>
      <vt:lpstr>Calibri</vt:lpstr>
      <vt:lpstr>SK Sans Black</vt:lpstr>
      <vt:lpstr>2_Innehållssidor text</vt:lpstr>
      <vt:lpstr>3_Kapitelsidor</vt:lpstr>
      <vt:lpstr>4_Bildlayouter</vt:lpstr>
      <vt:lpstr>Fler bildlayouter</vt:lpstr>
      <vt:lpstr>Diagramlayouter</vt:lpstr>
      <vt:lpstr>7_Avslutning</vt:lpstr>
      <vt:lpstr>Supportrutin - laddboxar</vt:lpstr>
      <vt:lpstr>Rutin felanmälan</vt:lpstr>
      <vt:lpstr>AURA</vt:lpstr>
      <vt:lpstr>AURA</vt:lpstr>
      <vt:lpstr>Kontaktuppgifter</vt:lpstr>
      <vt:lpstr>PowerPoint-presentation</vt:lpstr>
    </vt:vector>
  </TitlesOfParts>
  <Company>Skellefteå Kraft AB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Supportrutin laddboxar</dc:title>
  <dc:creator>Daniel Degerman</dc:creator>
  <cp:lastModifiedBy>Daniel Degerman</cp:lastModifiedBy>
  <cp:revision>7</cp:revision>
  <cp:lastPrinted>2019-02-07T07:33:14Z</cp:lastPrinted>
  <dcterms:created xsi:type="dcterms:W3CDTF">2023-02-28T09:25:23Z</dcterms:created>
  <dcterms:modified xsi:type="dcterms:W3CDTF">2024-11-12T09:31:04Z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eDOCS AutoSave">
    <vt:lpwstr/>
  </property>
</Properties>
</file>